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  <p:sldMasterId id="2147483863" r:id="rId2"/>
    <p:sldMasterId id="2147483908" r:id="rId3"/>
    <p:sldMasterId id="2147483790" r:id="rId4"/>
  </p:sldMasterIdLst>
  <p:notesMasterIdLst>
    <p:notesMasterId r:id="rId19"/>
  </p:notesMasterIdLst>
  <p:sldIdLst>
    <p:sldId id="271" r:id="rId5"/>
    <p:sldId id="392" r:id="rId6"/>
    <p:sldId id="654" r:id="rId7"/>
    <p:sldId id="656" r:id="rId8"/>
    <p:sldId id="665" r:id="rId9"/>
    <p:sldId id="668" r:id="rId10"/>
    <p:sldId id="675" r:id="rId11"/>
    <p:sldId id="691" r:id="rId12"/>
    <p:sldId id="677" r:id="rId13"/>
    <p:sldId id="692" r:id="rId14"/>
    <p:sldId id="685" r:id="rId15"/>
    <p:sldId id="687" r:id="rId16"/>
    <p:sldId id="693" r:id="rId17"/>
    <p:sldId id="39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43890-FF15-42CC-897F-C924D80A9B3A}" v="57" dt="2023-11-16T21:35:34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37" autoAdjust="0"/>
    <p:restoredTop sz="0"/>
  </p:normalViewPr>
  <p:slideViewPr>
    <p:cSldViewPr>
      <p:cViewPr varScale="1">
        <p:scale>
          <a:sx n="72" d="100"/>
          <a:sy n="72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414B-2E93-A449-B502-0631273C4E5B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FDCEF-4857-944B-96DF-FBDF8E414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75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1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5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9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3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6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0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it-it.facebook.com/gruppo.engineering/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hyperlink" Target="https://twitter.com/EngineeringSpa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linkedin.com/company/engineering-ingegneria-informatica-spa/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://www.eng.i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it-it.facebook.com/gruppo.engineering/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hyperlink" Target="https://twitter.com/EngineeringSpa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hyperlink" Target="https://www.linkedin.com/company/engineering-ingegneria-informatica-spa/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://www.eng.i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it-it.facebook.com/gruppo.engineering/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hyperlink" Target="https://twitter.com/EngineeringSpa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hyperlink" Target="https://www.linkedin.com/company/engineering-ingegneria-informatica-spa/" TargetMode="External"/><Relationship Id="rId5" Type="http://schemas.openxmlformats.org/officeDocument/2006/relationships/image" Target="../media/image7.svg"/><Relationship Id="rId10" Type="http://schemas.openxmlformats.org/officeDocument/2006/relationships/hyperlink" Target="http://www.eng.i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7C9BA4DD-7FC6-1B41-B63C-529B9B4CD6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4057" y="0"/>
            <a:ext cx="8713268" cy="6858000"/>
          </a:xfrm>
          <a:custGeom>
            <a:avLst/>
            <a:gdLst>
              <a:gd name="connsiteX0" fmla="*/ 7169025 w 11618825"/>
              <a:gd name="connsiteY0" fmla="*/ 0 h 9144000"/>
              <a:gd name="connsiteX1" fmla="*/ 11618825 w 11618825"/>
              <a:gd name="connsiteY1" fmla="*/ 0 h 9144000"/>
              <a:gd name="connsiteX2" fmla="*/ 11618825 w 11618825"/>
              <a:gd name="connsiteY2" fmla="*/ 5888736 h 9144000"/>
              <a:gd name="connsiteX3" fmla="*/ 9065946 w 11618825"/>
              <a:gd name="connsiteY3" fmla="*/ 9144000 h 9144000"/>
              <a:gd name="connsiteX4" fmla="*/ 0 w 11618825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8825" h="9144000">
                <a:moveTo>
                  <a:pt x="7169025" y="0"/>
                </a:moveTo>
                <a:lnTo>
                  <a:pt x="11618825" y="0"/>
                </a:lnTo>
                <a:lnTo>
                  <a:pt x="11618825" y="5888736"/>
                </a:lnTo>
                <a:lnTo>
                  <a:pt x="9065946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itchFamily="34" charset="0"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/>
              <a:t>Trascina una immagine o clicca sull’icona</a:t>
            </a:r>
          </a:p>
        </p:txBody>
      </p:sp>
      <p:sp>
        <p:nvSpPr>
          <p:cNvPr id="14" name="Segnaposto immagine 4">
            <a:extLst>
              <a:ext uri="{FF2B5EF4-FFF2-40B4-BE49-F238E27FC236}">
                <a16:creationId xmlns:a16="http://schemas.microsoft.com/office/drawing/2014/main" id="{1D136D0A-337C-8446-9C9F-56582EF261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590" y="2679272"/>
            <a:ext cx="581723" cy="581025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00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err="1"/>
              <a:t>Immagine</a:t>
            </a:r>
            <a:endParaRPr lang="it-IT"/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97593291-DD95-0148-B738-B4485B43B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0545" y="2491360"/>
            <a:ext cx="2868421" cy="473139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buFont typeface="Arial" pitchFamily="34" charset="0"/>
              <a:buNone/>
              <a:defRPr sz="1125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/>
              <a:t>Relatore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318455C1-916D-894E-B0B6-255C2D976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0545" y="2937066"/>
            <a:ext cx="2868421" cy="49193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Font typeface="Arial" pitchFamily="34" charset="0"/>
              <a:buNone/>
              <a:defRPr sz="975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 err="1"/>
              <a:t>Jobtitle</a:t>
            </a:r>
            <a:endParaRPr lang="it-IT"/>
          </a:p>
        </p:txBody>
      </p:sp>
      <p:sp>
        <p:nvSpPr>
          <p:cNvPr id="17" name="Triangolo rettangolo 16">
            <a:extLst>
              <a:ext uri="{FF2B5EF4-FFF2-40B4-BE49-F238E27FC236}">
                <a16:creationId xmlns:a16="http://schemas.microsoft.com/office/drawing/2014/main" id="{DF3386B2-CC7B-294D-86EC-A494A1755671}"/>
              </a:ext>
            </a:extLst>
          </p:cNvPr>
          <p:cNvSpPr/>
          <p:nvPr userDrawn="1"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BA645330-260B-7E40-8596-998C1AFABC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06" y="944167"/>
            <a:ext cx="5611772" cy="924852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err="1"/>
              <a:t>Grazie per l'attenzione</a:t>
            </a:r>
            <a:endParaRPr lang="it-IT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2B3843B3-FF05-F347-86AA-0EE1B97D8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805" y="4360110"/>
            <a:ext cx="123813" cy="123825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C82ED944-2223-F945-979C-162899ACF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757" y="4676428"/>
            <a:ext cx="142861" cy="114300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A5849E01-9AB7-7644-BBD1-0E793B73AC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681" y="4070550"/>
            <a:ext cx="133337" cy="133350"/>
          </a:xfrm>
          <a:prstGeom prst="rect">
            <a:avLst/>
          </a:prstGeom>
        </p:spPr>
      </p:pic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5FA70B4A-3E36-7C49-8EBD-25A491D2F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756" y="4964901"/>
            <a:ext cx="163190" cy="163206"/>
          </a:xfrm>
          <a:prstGeom prst="rect">
            <a:avLst/>
          </a:prstGeom>
        </p:spPr>
      </p:pic>
      <p:sp>
        <p:nvSpPr>
          <p:cNvPr id="31" name="Rettangolo 30">
            <a:hlinkClick r:id="rId10"/>
            <a:extLst>
              <a:ext uri="{FF2B5EF4-FFF2-40B4-BE49-F238E27FC236}">
                <a16:creationId xmlns:a16="http://schemas.microsoft.com/office/drawing/2014/main" id="{BE3BA8CB-E2BD-B446-B7D1-1F58B46EDFC1}"/>
              </a:ext>
            </a:extLst>
          </p:cNvPr>
          <p:cNvSpPr/>
          <p:nvPr userDrawn="1"/>
        </p:nvSpPr>
        <p:spPr>
          <a:xfrm>
            <a:off x="961303" y="3975315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/>
          </a:p>
        </p:txBody>
      </p:sp>
      <p:sp>
        <p:nvSpPr>
          <p:cNvPr id="33" name="Rettangolo 32">
            <a:hlinkClick r:id="rId11"/>
            <a:extLst>
              <a:ext uri="{FF2B5EF4-FFF2-40B4-BE49-F238E27FC236}">
                <a16:creationId xmlns:a16="http://schemas.microsoft.com/office/drawing/2014/main" id="{AFE1189F-D095-B54D-85B5-AEE043DCFAAC}"/>
              </a:ext>
            </a:extLst>
          </p:cNvPr>
          <p:cNvSpPr/>
          <p:nvPr userDrawn="1"/>
        </p:nvSpPr>
        <p:spPr>
          <a:xfrm>
            <a:off x="961303" y="4293030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/>
          </a:p>
        </p:txBody>
      </p:sp>
      <p:sp>
        <p:nvSpPr>
          <p:cNvPr id="34" name="Rettangolo 33">
            <a:hlinkClick r:id="rId12"/>
            <a:extLst>
              <a:ext uri="{FF2B5EF4-FFF2-40B4-BE49-F238E27FC236}">
                <a16:creationId xmlns:a16="http://schemas.microsoft.com/office/drawing/2014/main" id="{04DA7106-25EB-AE40-8226-6B11C73FAC1A}"/>
              </a:ext>
            </a:extLst>
          </p:cNvPr>
          <p:cNvSpPr/>
          <p:nvPr userDrawn="1"/>
        </p:nvSpPr>
        <p:spPr>
          <a:xfrm>
            <a:off x="961303" y="4602996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/>
          </a:p>
        </p:txBody>
      </p:sp>
      <p:sp>
        <p:nvSpPr>
          <p:cNvPr id="35" name="Rettangolo 34">
            <a:hlinkClick r:id="rId13"/>
            <a:extLst>
              <a:ext uri="{FF2B5EF4-FFF2-40B4-BE49-F238E27FC236}">
                <a16:creationId xmlns:a16="http://schemas.microsoft.com/office/drawing/2014/main" id="{5F078BA5-0CC7-C947-AECD-C248A4C005A2}"/>
              </a:ext>
            </a:extLst>
          </p:cNvPr>
          <p:cNvSpPr/>
          <p:nvPr userDrawn="1"/>
        </p:nvSpPr>
        <p:spPr>
          <a:xfrm>
            <a:off x="961303" y="4920711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/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69F36510-43C2-D74C-964C-A4946DB17E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234000"/>
            <a:ext cx="35136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lnSpc>
                <a:spcPct val="140000"/>
              </a:lnSpc>
              <a:buNone/>
              <a:defRPr lang="it-IT" sz="1050" b="1"/>
            </a:lvl1pPr>
          </a:lstStyle>
          <a:p>
            <a:pPr marL="214282" lvl="0" indent="-214282"/>
            <a:r>
              <a:rPr lang="it-IT"/>
              <a:t>Specifica secondaria, opzionale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93CE1A-5BAF-795F-BE11-AD140B3BDF18}"/>
              </a:ext>
            </a:extLst>
          </p:cNvPr>
          <p:cNvSpPr txBox="1"/>
          <p:nvPr userDrawn="1"/>
        </p:nvSpPr>
        <p:spPr>
          <a:xfrm>
            <a:off x="1450544" y="3987317"/>
            <a:ext cx="2439531" cy="121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marL="0" marR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</a:pPr>
            <a:r>
              <a:rPr lang="it-IT" sz="975" b="0" i="0" kern="1200" spc="-20" baseline="0" err="1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www.municipia.eng.it</a:t>
            </a:r>
            <a:endParaRPr lang="it-IT" sz="975" b="0" i="0" kern="1200" spc="-20" baseline="0">
              <a:solidFill>
                <a:schemeClr val="tx1">
                  <a:alpha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it-IT" sz="975" b="0" i="0" kern="1200" spc="-2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MUNICIPIA SPA</a:t>
            </a:r>
          </a:p>
          <a:p>
            <a:pPr marL="0" marR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</a:pPr>
            <a:r>
              <a:rPr lang="it-IT" sz="975" b="0" i="0" kern="1200" spc="-2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@Municipia_Spa</a:t>
            </a:r>
          </a:p>
          <a:p>
            <a:pPr marL="0" marR="0" lvl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it-IT" sz="975" b="0" i="0" kern="1200" spc="-2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@MunicipiaSpA</a:t>
            </a:r>
          </a:p>
        </p:txBody>
      </p:sp>
    </p:spTree>
    <p:extLst>
      <p:ext uri="{BB962C8B-B14F-4D97-AF65-F5344CB8AC3E}">
        <p14:creationId xmlns:p14="http://schemas.microsoft.com/office/powerpoint/2010/main" val="10853772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i affianca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73" y="1322785"/>
            <a:ext cx="7060679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3EFB53D-86A4-6E43-9495-1274C0CDE1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20460" y="1322785"/>
            <a:ext cx="3372424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2B1D95FB-CBDD-DE44-BF9B-B0341AEFC3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9C5D79E-B572-F244-BD9E-758764C488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7AA660E-E2C5-FA48-86F9-D586A00E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4EDF0713-3EAD-3049-9683-03750DA01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32655001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i affianca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73" y="1322785"/>
            <a:ext cx="3334387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3EFB53D-86A4-6E43-9495-1274C0CDE1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21550" y="1322785"/>
            <a:ext cx="7071334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2B1D95FB-CBDD-DE44-BF9B-B0341AEFC3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9C5D79E-B572-F244-BD9E-758764C488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6DB7439-9F35-094F-80D1-35955EB6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4006587D-D117-894E-9B55-D0E240D30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25426057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i affianca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73" y="1322785"/>
            <a:ext cx="3334387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3EFB53D-86A4-6E43-9495-1274C0CDE1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21549" y="1322785"/>
            <a:ext cx="3334387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2B1D95FB-CBDD-DE44-BF9B-B0341AEFC3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9C5D79E-B572-F244-BD9E-758764C488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8E40871-E1D4-2E4D-BEFF-EA3EB2A9659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20462" y="1322785"/>
            <a:ext cx="3372424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62525F6-D2F4-D045-93E8-80E41D7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A3739664-C1D7-CA46-84F7-2C16A0496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40032445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ntroduzione e contenuto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276" y="2228851"/>
            <a:ext cx="10779276" cy="3684984"/>
          </a:xfrm>
          <a:prstGeom prst="rect">
            <a:avLst/>
          </a:prstGeom>
        </p:spPr>
        <p:txBody>
          <a:bodyPr vert="horz" lIns="0" tIns="0" rIns="0" bIns="0" numCol="2" spcCol="504000" rtlCol="0">
            <a:no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Testo della slide, su due colonne</a:t>
            </a:r>
            <a:endParaRPr lang="en-US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9157650-9D63-054F-8B39-15F6B755C8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277" y="1322786"/>
            <a:ext cx="10759449" cy="830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124" indent="0">
              <a:buFont typeface="Arial" pitchFamily="34" charset="0"/>
              <a:buNone/>
              <a:defRPr/>
            </a:lvl2pPr>
            <a:lvl3pPr marL="914248" indent="0">
              <a:buFont typeface="Arial" pitchFamily="34" charset="0"/>
              <a:buNone/>
              <a:defRPr/>
            </a:lvl3pPr>
            <a:lvl4pPr marL="1371371" indent="0">
              <a:buFont typeface="Arial" pitchFamily="34" charset="0"/>
              <a:buNone/>
              <a:defRPr/>
            </a:lvl4pPr>
            <a:lvl5pPr marL="1828495" indent="0">
              <a:buFont typeface="Arial" pitchFamily="34" charset="0"/>
              <a:buNone/>
              <a:defRPr/>
            </a:lvl5pPr>
          </a:lstStyle>
          <a:p>
            <a:pPr lvl="0"/>
            <a:r>
              <a:rPr lang="it-IT"/>
              <a:t>Testo introduttivo della slide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F721C6E-0637-2646-B397-967F25C327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9B4C870-3312-3644-A846-84C02086C5F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4358A9-A76C-FD46-B9FF-5AF21062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F38D39E8-0DBF-C140-B96B-4636BFA1A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897275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71478" y="1822101"/>
            <a:ext cx="7321407" cy="3135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Biografia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575" y="1176988"/>
            <a:ext cx="2100914" cy="21062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it-IT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4CABB8-597A-464D-B34B-9A9C321E9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313" y="3425217"/>
            <a:ext cx="3013437" cy="5668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C8C977E1-7129-084C-B9A0-CA5741A7D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7433D6C-1911-7848-9DCF-69F9646B75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7575" y="4134960"/>
            <a:ext cx="2100262" cy="79422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err="1"/>
              <a:t>Jobtitle, Azienda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BE415E0-A58C-624A-9FED-D1CC173994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  <a:endParaRPr lang="it-IT" sz="105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7622CEF-2673-0A44-8F96-581F50C599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31723883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DX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322785"/>
            <a:ext cx="6770721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276" y="0"/>
            <a:ext cx="44037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it-IT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1CD17FD6-9F6D-864E-9B79-760E2505BB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Engineering Presentation Template 2021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2474BEA4-2904-5C40-891E-E31FA6C55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4CABB8-597A-464D-B34B-9A9C321E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0"/>
            <a:ext cx="6766321" cy="56686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C8C977E1-7129-084C-B9A0-CA5741A7D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25781636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13" y="1322785"/>
            <a:ext cx="4962334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2" y="0"/>
            <a:ext cx="6095999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it-IT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2637C9B6-2B1B-EE46-B588-9B71EB240A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Engineering Presentation Template 2021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94EA207-9387-7141-B234-DDA5C98066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9CF64DF-7168-6246-A222-49815042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1"/>
            <a:ext cx="4962334" cy="6003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A7647DFF-B56A-764A-B27B-E7CFF8986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7132995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DX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67214" y="0"/>
            <a:ext cx="782478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1037477-8AD4-784C-90E5-877393A02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50" y="1322785"/>
            <a:ext cx="3347710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3DF3C580-A31D-664E-BC08-0A8FE57AA1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Engineering Presentation Template 2021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6D92CEA-FB31-2947-9FE8-B3B0372509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DC365F-E4C3-7B46-99FC-73E1968A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0"/>
            <a:ext cx="3342847" cy="64492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633C0156-51A3-BE40-96DF-1875D3AF48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27741316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</p:spTree>
    <p:extLst>
      <p:ext uri="{BB962C8B-B14F-4D97-AF65-F5344CB8AC3E}">
        <p14:creationId xmlns:p14="http://schemas.microsoft.com/office/powerpoint/2010/main" val="22289120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it-IT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9" name="Segnaposto immagine 11">
            <a:extLst>
              <a:ext uri="{FF2B5EF4-FFF2-40B4-BE49-F238E27FC236}">
                <a16:creationId xmlns:a16="http://schemas.microsoft.com/office/drawing/2014/main" id="{305E06CF-4E1C-BA40-818D-A45D081C91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2" y="3429001"/>
            <a:ext cx="6095999" cy="34414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it-IT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61C6C640-A89F-B84A-B6FC-26E87EAA1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49" y="1322785"/>
            <a:ext cx="4967199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6F7698C8-7CCD-6541-AB3B-77AE0134B0A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Engineering Presentation Template 2021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C108856A-C0A9-5545-87BD-1AB1F6C37A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6395350-EE45-AE4B-BD30-9DBE74CB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0"/>
            <a:ext cx="4962335" cy="67838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522AB772-7C7F-A148-88D5-22C5BFC13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28646847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6D51A1F-D87C-CE4E-A101-D2F54F2F1009}"/>
              </a:ext>
            </a:extLst>
          </p:cNvPr>
          <p:cNvSpPr/>
          <p:nvPr userDrawn="1"/>
        </p:nvSpPr>
        <p:spPr>
          <a:xfrm>
            <a:off x="-1" y="0"/>
            <a:ext cx="8872306" cy="6858000"/>
          </a:xfrm>
          <a:custGeom>
            <a:avLst/>
            <a:gdLst>
              <a:gd name="connsiteX0" fmla="*/ 0 w 8872306"/>
              <a:gd name="connsiteY0" fmla="*/ 0 h 6858000"/>
              <a:gd name="connsiteX1" fmla="*/ 8872306 w 8872306"/>
              <a:gd name="connsiteY1" fmla="*/ 0 h 6858000"/>
              <a:gd name="connsiteX2" fmla="*/ 3495779 w 8872306"/>
              <a:gd name="connsiteY2" fmla="*/ 6858000 h 6858000"/>
              <a:gd name="connsiteX3" fmla="*/ 0 w 887230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2306" h="6858000">
                <a:moveTo>
                  <a:pt x="0" y="0"/>
                </a:moveTo>
                <a:lnTo>
                  <a:pt x="8872306" y="0"/>
                </a:lnTo>
                <a:lnTo>
                  <a:pt x="3495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lvl="0" algn="ctr"/>
            <a:endParaRPr lang="it-IT" sz="135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D6D628-271E-6947-B6C7-DCCD1C38B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06" y="944167"/>
            <a:ext cx="5611772" cy="1648095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err="1"/>
              <a:t>Titolo della presentazione</a:t>
            </a:r>
            <a:br>
              <a:rPr lang="en-US" err="1"/>
            </a:br>
            <a:r>
              <a:rPr lang="en-US" err="1"/>
              <a:t>Segoe UI 32pt</a:t>
            </a:r>
            <a:br>
              <a:rPr lang="en-US" err="1"/>
            </a:br>
            <a:r>
              <a:rPr lang="en-US" err="1"/>
              <a:t>max tre righe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A4F422-9705-8546-889B-A7924D8B12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306" y="2627122"/>
            <a:ext cx="4854132" cy="1249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1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19" indent="0" algn="ctr">
              <a:buNone/>
              <a:defRPr sz="1600"/>
            </a:lvl6pPr>
            <a:lvl7pPr marL="2742743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1" indent="0" algn="ctr">
              <a:buNone/>
              <a:defRPr sz="1600"/>
            </a:lvl9pPr>
          </a:lstStyle>
          <a:p>
            <a:r>
              <a:rPr lang="en-US" err="1"/>
              <a:t>Sottotitolo della presentazione</a:t>
            </a:r>
            <a:br>
              <a:rPr lang="en-US" err="1"/>
            </a:br>
            <a:r>
              <a:rPr lang="en-US" err="1"/>
              <a:t>Segoe UI 18pt max </a:t>
            </a:r>
            <a:br>
              <a:rPr lang="en-US" err="1"/>
            </a:br>
            <a:r>
              <a:rPr lang="en-US" err="1"/>
              <a:t>tre righe</a:t>
            </a:r>
            <a:endParaRPr lang="it-IT"/>
          </a:p>
        </p:txBody>
      </p:sp>
      <p:sp>
        <p:nvSpPr>
          <p:cNvPr id="30" name="Triangolo rettangolo 29">
            <a:extLst>
              <a:ext uri="{FF2B5EF4-FFF2-40B4-BE49-F238E27FC236}">
                <a16:creationId xmlns:a16="http://schemas.microsoft.com/office/drawing/2014/main" id="{AA8C8E8E-9764-8F44-B6AF-D86BBB1E74C3}"/>
              </a:ext>
            </a:extLst>
          </p:cNvPr>
          <p:cNvSpPr/>
          <p:nvPr userDrawn="1"/>
        </p:nvSpPr>
        <p:spPr>
          <a:xfrm flipH="1">
            <a:off x="10280972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C9D372B-3279-A144-B086-F281C7C5118C}"/>
              </a:ext>
            </a:extLst>
          </p:cNvPr>
          <p:cNvSpPr/>
          <p:nvPr userDrawn="1"/>
        </p:nvSpPr>
        <p:spPr>
          <a:xfrm>
            <a:off x="0" y="234001"/>
            <a:ext cx="251999" cy="25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 spc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C6E0E52-950D-824E-BBDB-0BE72099E0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088" y="3876675"/>
            <a:ext cx="4854575" cy="389064"/>
          </a:xfrm>
        </p:spPr>
        <p:txBody>
          <a:bodyPr/>
          <a:lstStyle>
            <a:lvl1pPr>
              <a:defRPr sz="14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it-IT"/>
              <a:t>Data presentazione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90B89345-4496-A243-8A88-C268321B51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234000"/>
            <a:ext cx="35136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lnSpc>
                <a:spcPct val="140000"/>
              </a:lnSpc>
              <a:buNone/>
              <a:defRPr lang="it-IT" sz="1050" b="1"/>
            </a:lvl1pPr>
          </a:lstStyle>
          <a:p>
            <a:pPr marL="214282" lvl="0" indent="-214282"/>
            <a:r>
              <a:rPr lang="it-IT" err="1"/>
              <a:t>Path</a:t>
            </a:r>
            <a:endParaRPr lang="it-IT"/>
          </a:p>
        </p:txBody>
      </p:sp>
      <p:pic>
        <p:nvPicPr>
          <p:cNvPr id="8" name="Elemento grafico 5">
            <a:extLst>
              <a:ext uri="{FF2B5EF4-FFF2-40B4-BE49-F238E27FC236}">
                <a16:creationId xmlns:a16="http://schemas.microsoft.com/office/drawing/2014/main" id="{8AF9C981-1559-0D54-C48B-CB3CA1167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984" r="-45" b="-9916"/>
          <a:stretch>
            <a:fillRect/>
          </a:stretch>
        </p:blipFill>
        <p:spPr>
          <a:xfrm>
            <a:off x="247754" y="6291508"/>
            <a:ext cx="1063637" cy="319203"/>
          </a:xfrm>
          <a:prstGeom prst="rect">
            <a:avLst/>
          </a:prstGeom>
        </p:spPr>
      </p:pic>
      <p:pic>
        <p:nvPicPr>
          <p:cNvPr id="11" name="Immagine 10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E8244A31-8017-98AB-D1F2-63F0EF4B33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3906" y="6291508"/>
            <a:ext cx="1063637" cy="4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816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843BFCAC-0EAD-7747-80C1-F320D285F0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8308" y="0"/>
            <a:ext cx="440369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Fare clic sull'icona per inserire un'immagine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9018" y="1107283"/>
            <a:ext cx="4934639" cy="4670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28600" dist="165100" dir="5400000" algn="t" rotWithShape="0">
              <a:prstClr val="black">
                <a:alpha val="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>
              <a:defRPr lang="it-IT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FB90ECC-668D-AF40-B83C-7F828DED7C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Engineering Presentation Template 2021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3E1926A0-CA7D-3F48-904F-B127F50099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3EF9C9DD-6BEB-E94F-A3B3-B4886989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49" y="1322785"/>
            <a:ext cx="4967199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BB8F52A-22A2-2748-B826-C0808CDC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0"/>
            <a:ext cx="6147705" cy="56509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D69278E8-E34C-4D42-AEDC-D1D6D97061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6347994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596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3" name="Segnaposto immagine 11">
            <a:extLst>
              <a:ext uri="{FF2B5EF4-FFF2-40B4-BE49-F238E27FC236}">
                <a16:creationId xmlns:a16="http://schemas.microsoft.com/office/drawing/2014/main" id="{80CEC711-5C3A-DB44-8E10-A32F259CD3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7192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4" name="Segnaposto immagine 11">
            <a:extLst>
              <a:ext uri="{FF2B5EF4-FFF2-40B4-BE49-F238E27FC236}">
                <a16:creationId xmlns:a16="http://schemas.microsoft.com/office/drawing/2014/main" id="{131AF99C-E518-3748-B47A-4E0944BD026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3429000"/>
            <a:ext cx="6096595" cy="3429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5" name="Segnaposto immagine 11">
            <a:extLst>
              <a:ext uri="{FF2B5EF4-FFF2-40B4-BE49-F238E27FC236}">
                <a16:creationId xmlns:a16="http://schemas.microsoft.com/office/drawing/2014/main" id="{9ADF63E3-FB5C-0643-908E-34AF2CF1CB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1" y="3429000"/>
            <a:ext cx="609600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</p:spTree>
    <p:extLst>
      <p:ext uri="{BB962C8B-B14F-4D97-AF65-F5344CB8AC3E}">
        <p14:creationId xmlns:p14="http://schemas.microsoft.com/office/powerpoint/2010/main" val="32477561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7454097-9B7E-554D-B677-3FD9BE4B25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6787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3" name="Segnaposto immagine 11">
            <a:extLst>
              <a:ext uri="{FF2B5EF4-FFF2-40B4-BE49-F238E27FC236}">
                <a16:creationId xmlns:a16="http://schemas.microsoft.com/office/drawing/2014/main" id="{80CEC711-5C3A-DB44-8E10-A32F259CD3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6786" y="0"/>
            <a:ext cx="7825214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4" name="Segnaposto immagine 11">
            <a:extLst>
              <a:ext uri="{FF2B5EF4-FFF2-40B4-BE49-F238E27FC236}">
                <a16:creationId xmlns:a16="http://schemas.microsoft.com/office/drawing/2014/main" id="{131AF99C-E518-3748-B47A-4E0944BD026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7788308" cy="3429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  <p:sp>
        <p:nvSpPr>
          <p:cNvPr id="5" name="Segnaposto immagine 11">
            <a:extLst>
              <a:ext uri="{FF2B5EF4-FFF2-40B4-BE49-F238E27FC236}">
                <a16:creationId xmlns:a16="http://schemas.microsoft.com/office/drawing/2014/main" id="{9ADF63E3-FB5C-0643-908E-34AF2CF1CB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88309" y="3429000"/>
            <a:ext cx="4403693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0" lvl="0" indent="0">
              <a:buFont typeface="Arial" pitchFamily="34" charset="0"/>
              <a:buNone/>
            </a:pPr>
            <a:r>
              <a:rPr lang="it-IT"/>
              <a:t>Trascina una immagine o clicca sull’icona</a:t>
            </a:r>
          </a:p>
        </p:txBody>
      </p:sp>
    </p:spTree>
    <p:extLst>
      <p:ext uri="{BB962C8B-B14F-4D97-AF65-F5344CB8AC3E}">
        <p14:creationId xmlns:p14="http://schemas.microsoft.com/office/powerpoint/2010/main" val="128441305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14DE433-34A6-AF41-B817-B01ABD7D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576FE852-EBDC-AC41-B7E3-9C34DB622B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2C440191-6209-804B-893E-60CA3A04C2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7B49408E-522D-8B4E-8692-5FFAC53F1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18261956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E3E3524-2093-B245-B9F5-5E162DB36E9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1802027-8D3B-9B41-B090-229F0D1B11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78FA0A73-35AF-F640-9882-AD69FCF68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17706663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stazione sezion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C032FD75-D5EB-6E4C-8945-84CFEA7EE73A}"/>
              </a:ext>
            </a:extLst>
          </p:cNvPr>
          <p:cNvSpPr/>
          <p:nvPr userDrawn="1"/>
        </p:nvSpPr>
        <p:spPr>
          <a:xfrm>
            <a:off x="-1" y="1"/>
            <a:ext cx="8872306" cy="6858000"/>
          </a:xfrm>
          <a:custGeom>
            <a:avLst/>
            <a:gdLst>
              <a:gd name="connsiteX0" fmla="*/ 0 w 8872306"/>
              <a:gd name="connsiteY0" fmla="*/ 0 h 6858000"/>
              <a:gd name="connsiteX1" fmla="*/ 8872306 w 8872306"/>
              <a:gd name="connsiteY1" fmla="*/ 0 h 6858000"/>
              <a:gd name="connsiteX2" fmla="*/ 3495779 w 8872306"/>
              <a:gd name="connsiteY2" fmla="*/ 6858000 h 6858000"/>
              <a:gd name="connsiteX3" fmla="*/ 0 w 887230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2306" h="6858000">
                <a:moveTo>
                  <a:pt x="0" y="0"/>
                </a:moveTo>
                <a:lnTo>
                  <a:pt x="8872306" y="0"/>
                </a:lnTo>
                <a:lnTo>
                  <a:pt x="3495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lvl="0" algn="ctr"/>
            <a:endParaRPr lang="it-IT" sz="135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62CBE3F3-F375-8C40-8A86-A3598E969B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94057" y="0"/>
            <a:ext cx="8713268" cy="6858000"/>
          </a:xfrm>
          <a:custGeom>
            <a:avLst/>
            <a:gdLst>
              <a:gd name="connsiteX0" fmla="*/ 7169025 w 11618825"/>
              <a:gd name="connsiteY0" fmla="*/ 0 h 9144000"/>
              <a:gd name="connsiteX1" fmla="*/ 11618825 w 11618825"/>
              <a:gd name="connsiteY1" fmla="*/ 0 h 9144000"/>
              <a:gd name="connsiteX2" fmla="*/ 11618825 w 11618825"/>
              <a:gd name="connsiteY2" fmla="*/ 5888736 h 9144000"/>
              <a:gd name="connsiteX3" fmla="*/ 9065946 w 11618825"/>
              <a:gd name="connsiteY3" fmla="*/ 9144000 h 9144000"/>
              <a:gd name="connsiteX4" fmla="*/ 0 w 11618825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8825" h="9144000">
                <a:moveTo>
                  <a:pt x="7169025" y="0"/>
                </a:moveTo>
                <a:lnTo>
                  <a:pt x="11618825" y="0"/>
                </a:lnTo>
                <a:lnTo>
                  <a:pt x="11618825" y="5888736"/>
                </a:lnTo>
                <a:lnTo>
                  <a:pt x="9065946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itchFamily="34" charset="0"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/>
              <a:t>Trascina una immagine o clicca sull’icona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EB8691-76B4-F044-9E07-D568715716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412A7C2-60A7-C147-9EE9-89EA3D457A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06" y="944167"/>
            <a:ext cx="5611772" cy="1648095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Titolo della sezione</a:t>
            </a:r>
            <a:br>
              <a:rPr lang="en-US" err="1"/>
            </a:br>
            <a:r>
              <a:rPr lang="en-US" err="1"/>
              <a:t>Segoe UI 32pt</a:t>
            </a:r>
            <a:br>
              <a:rPr lang="en-US" err="1"/>
            </a:br>
            <a:r>
              <a:rPr lang="en-US" err="1"/>
              <a:t>max tre righe</a:t>
            </a:r>
            <a:endParaRPr lang="it-IT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43DEB81A-8485-FB4D-914B-2DF75789D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306" y="2627122"/>
            <a:ext cx="4854132" cy="2706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40000"/>
              </a:lnSpc>
              <a:buFont typeface="+mj-lt"/>
              <a:buNone/>
              <a:defRPr sz="1400" b="1" i="0">
                <a:solidFill>
                  <a:schemeClr val="bg1">
                    <a:alpha val="67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1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19" indent="0" algn="ctr">
              <a:buNone/>
              <a:defRPr sz="1600"/>
            </a:lvl6pPr>
            <a:lvl7pPr marL="2742743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1" indent="0" algn="ctr">
              <a:buNone/>
              <a:defRPr sz="1600"/>
            </a:lvl9pPr>
          </a:lstStyle>
          <a:p>
            <a:r>
              <a:rPr lang="en-US" err="1"/>
              <a:t>Indice del documento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F4F0D-99A5-4047-A4CF-7FC97403CA8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Engineering Presentation Template 2021</a:t>
            </a:r>
          </a:p>
        </p:txBody>
      </p:sp>
      <p:sp>
        <p:nvSpPr>
          <p:cNvPr id="16" name="Triangolo rettangolo 15">
            <a:extLst>
              <a:ext uri="{FF2B5EF4-FFF2-40B4-BE49-F238E27FC236}">
                <a16:creationId xmlns:a16="http://schemas.microsoft.com/office/drawing/2014/main" id="{D5FA96A1-C6AA-7646-A023-27F0AFC251A2}"/>
              </a:ext>
            </a:extLst>
          </p:cNvPr>
          <p:cNvSpPr/>
          <p:nvPr userDrawn="1"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4505329-2035-9C4F-9263-399FF469841B}"/>
              </a:ext>
            </a:extLst>
          </p:cNvPr>
          <p:cNvSpPr/>
          <p:nvPr userDrawn="1"/>
        </p:nvSpPr>
        <p:spPr>
          <a:xfrm>
            <a:off x="0" y="234000"/>
            <a:ext cx="251999" cy="25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 spc="0"/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520651EF-CA45-5346-A46C-59F1A4063F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000" y="234000"/>
            <a:ext cx="35136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lnSpc>
                <a:spcPct val="140000"/>
              </a:lnSpc>
              <a:buNone/>
              <a:defRPr lang="it-IT" sz="1050" b="1">
                <a:solidFill>
                  <a:schemeClr val="bg1"/>
                </a:solidFill>
              </a:defRPr>
            </a:lvl1pPr>
          </a:lstStyle>
          <a:p>
            <a:pPr marL="214282" lvl="0" indent="-214282"/>
            <a:r>
              <a:rPr lang="it-IT" err="1"/>
              <a:t>Path</a:t>
            </a:r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4E46F5C-4A7F-9F44-898E-14C68B5EB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677484" y="6363142"/>
            <a:ext cx="900112" cy="3346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7A98509-BE5A-937B-20CB-6D8E48525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t="-1" r="66943" b="24239"/>
          <a:stretch>
            <a:fillRect/>
          </a:stretch>
        </p:blipFill>
        <p:spPr>
          <a:xfrm>
            <a:off x="213614" y="6363142"/>
            <a:ext cx="297562" cy="2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950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7C9BA4DD-7FC6-1B41-B63C-529B9B4CD6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4057" y="0"/>
            <a:ext cx="8713268" cy="6858000"/>
          </a:xfrm>
          <a:custGeom>
            <a:avLst/>
            <a:gdLst>
              <a:gd name="connsiteX0" fmla="*/ 7169025 w 11618825"/>
              <a:gd name="connsiteY0" fmla="*/ 0 h 9144000"/>
              <a:gd name="connsiteX1" fmla="*/ 11618825 w 11618825"/>
              <a:gd name="connsiteY1" fmla="*/ 0 h 9144000"/>
              <a:gd name="connsiteX2" fmla="*/ 11618825 w 11618825"/>
              <a:gd name="connsiteY2" fmla="*/ 5888736 h 9144000"/>
              <a:gd name="connsiteX3" fmla="*/ 9065946 w 11618825"/>
              <a:gd name="connsiteY3" fmla="*/ 9144000 h 9144000"/>
              <a:gd name="connsiteX4" fmla="*/ 0 w 11618825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8825" h="9144000">
                <a:moveTo>
                  <a:pt x="7169025" y="0"/>
                </a:moveTo>
                <a:lnTo>
                  <a:pt x="11618825" y="0"/>
                </a:lnTo>
                <a:lnTo>
                  <a:pt x="11618825" y="5888736"/>
                </a:lnTo>
                <a:lnTo>
                  <a:pt x="9065946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itchFamily="34" charset="0"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/>
              <a:t>Trascina una immagine o clicca sull’icona</a:t>
            </a:r>
          </a:p>
        </p:txBody>
      </p:sp>
      <p:sp>
        <p:nvSpPr>
          <p:cNvPr id="14" name="Segnaposto immagine 4">
            <a:extLst>
              <a:ext uri="{FF2B5EF4-FFF2-40B4-BE49-F238E27FC236}">
                <a16:creationId xmlns:a16="http://schemas.microsoft.com/office/drawing/2014/main" id="{1D136D0A-337C-8446-9C9F-56582EF261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590" y="2679272"/>
            <a:ext cx="581723" cy="581025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00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err="1"/>
              <a:t>Immagine</a:t>
            </a:r>
            <a:endParaRPr lang="it-IT"/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97593291-DD95-0148-B738-B4485B43B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0545" y="2491360"/>
            <a:ext cx="2868421" cy="473139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buFont typeface="Arial" pitchFamily="34" charset="0"/>
              <a:buNone/>
              <a:defRPr sz="1125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/>
              <a:t>Relatore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318455C1-916D-894E-B0B6-255C2D976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0545" y="2937066"/>
            <a:ext cx="2868421" cy="49193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Font typeface="Arial" pitchFamily="34" charset="0"/>
              <a:buNone/>
              <a:defRPr sz="975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 err="1"/>
              <a:t>Jobtitle</a:t>
            </a:r>
            <a:endParaRPr lang="it-IT"/>
          </a:p>
        </p:txBody>
      </p:sp>
      <p:sp>
        <p:nvSpPr>
          <p:cNvPr id="17" name="Triangolo rettangolo 16">
            <a:extLst>
              <a:ext uri="{FF2B5EF4-FFF2-40B4-BE49-F238E27FC236}">
                <a16:creationId xmlns:a16="http://schemas.microsoft.com/office/drawing/2014/main" id="{DF3386B2-CC7B-294D-86EC-A494A1755671}"/>
              </a:ext>
            </a:extLst>
          </p:cNvPr>
          <p:cNvSpPr/>
          <p:nvPr userDrawn="1"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BA645330-260B-7E40-8596-998C1AFABC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06" y="944167"/>
            <a:ext cx="5611772" cy="924852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err="1"/>
              <a:t>Grazie per l'attenzione</a:t>
            </a:r>
            <a:endParaRPr lang="it-IT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2B3843B3-FF05-F347-86AA-0EE1B97D8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805" y="4360110"/>
            <a:ext cx="123813" cy="123825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C82ED944-2223-F945-979C-162899ACF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757" y="4676428"/>
            <a:ext cx="142861" cy="114300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A5849E01-9AB7-7644-BBD1-0E793B73AC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681" y="4070550"/>
            <a:ext cx="133337" cy="133350"/>
          </a:xfrm>
          <a:prstGeom prst="rect">
            <a:avLst/>
          </a:prstGeom>
        </p:spPr>
      </p:pic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5FA70B4A-3E36-7C49-8EBD-25A491D2F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756" y="4964901"/>
            <a:ext cx="163190" cy="163206"/>
          </a:xfrm>
          <a:prstGeom prst="rect">
            <a:avLst/>
          </a:prstGeom>
        </p:spPr>
      </p:pic>
      <p:sp>
        <p:nvSpPr>
          <p:cNvPr id="31" name="Rettangolo 30">
            <a:hlinkClick r:id="rId10"/>
            <a:extLst>
              <a:ext uri="{FF2B5EF4-FFF2-40B4-BE49-F238E27FC236}">
                <a16:creationId xmlns:a16="http://schemas.microsoft.com/office/drawing/2014/main" id="{BE3BA8CB-E2BD-B446-B7D1-1F58B46EDFC1}"/>
              </a:ext>
            </a:extLst>
          </p:cNvPr>
          <p:cNvSpPr/>
          <p:nvPr userDrawn="1"/>
        </p:nvSpPr>
        <p:spPr>
          <a:xfrm>
            <a:off x="961303" y="3975315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/>
          </a:p>
        </p:txBody>
      </p:sp>
      <p:sp>
        <p:nvSpPr>
          <p:cNvPr id="33" name="Rettangolo 32">
            <a:hlinkClick r:id="rId11"/>
            <a:extLst>
              <a:ext uri="{FF2B5EF4-FFF2-40B4-BE49-F238E27FC236}">
                <a16:creationId xmlns:a16="http://schemas.microsoft.com/office/drawing/2014/main" id="{AFE1189F-D095-B54D-85B5-AEE043DCFAAC}"/>
              </a:ext>
            </a:extLst>
          </p:cNvPr>
          <p:cNvSpPr/>
          <p:nvPr userDrawn="1"/>
        </p:nvSpPr>
        <p:spPr>
          <a:xfrm>
            <a:off x="961303" y="4293030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/>
          </a:p>
        </p:txBody>
      </p:sp>
      <p:sp>
        <p:nvSpPr>
          <p:cNvPr id="34" name="Rettangolo 33">
            <a:hlinkClick r:id="rId12"/>
            <a:extLst>
              <a:ext uri="{FF2B5EF4-FFF2-40B4-BE49-F238E27FC236}">
                <a16:creationId xmlns:a16="http://schemas.microsoft.com/office/drawing/2014/main" id="{04DA7106-25EB-AE40-8226-6B11C73FAC1A}"/>
              </a:ext>
            </a:extLst>
          </p:cNvPr>
          <p:cNvSpPr/>
          <p:nvPr userDrawn="1"/>
        </p:nvSpPr>
        <p:spPr>
          <a:xfrm>
            <a:off x="961303" y="4602996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/>
          </a:p>
        </p:txBody>
      </p:sp>
      <p:sp>
        <p:nvSpPr>
          <p:cNvPr id="35" name="Rettangolo 34">
            <a:hlinkClick r:id="rId13"/>
            <a:extLst>
              <a:ext uri="{FF2B5EF4-FFF2-40B4-BE49-F238E27FC236}">
                <a16:creationId xmlns:a16="http://schemas.microsoft.com/office/drawing/2014/main" id="{5F078BA5-0CC7-C947-AECD-C248A4C005A2}"/>
              </a:ext>
            </a:extLst>
          </p:cNvPr>
          <p:cNvSpPr/>
          <p:nvPr userDrawn="1"/>
        </p:nvSpPr>
        <p:spPr>
          <a:xfrm>
            <a:off x="961303" y="4920711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/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69F36510-43C2-D74C-964C-A4946DB17E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234000"/>
            <a:ext cx="35136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lnSpc>
                <a:spcPct val="140000"/>
              </a:lnSpc>
              <a:buNone/>
              <a:defRPr lang="it-IT" sz="1050" b="1"/>
            </a:lvl1pPr>
          </a:lstStyle>
          <a:p>
            <a:pPr marL="214282" lvl="0" indent="-214282"/>
            <a:r>
              <a:rPr lang="it-IT"/>
              <a:t>Specifica secondaria, opzionale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93CE1A-5BAF-795F-BE11-AD140B3BDF18}"/>
              </a:ext>
            </a:extLst>
          </p:cNvPr>
          <p:cNvSpPr txBox="1"/>
          <p:nvPr userDrawn="1"/>
        </p:nvSpPr>
        <p:spPr>
          <a:xfrm>
            <a:off x="1450544" y="3987317"/>
            <a:ext cx="2439531" cy="121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marL="0" marR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</a:pPr>
            <a:r>
              <a:rPr lang="it-IT" sz="975" b="0" i="0" kern="1200" spc="-20" baseline="0" err="1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www.municipia.eng.it</a:t>
            </a:r>
            <a:endParaRPr lang="it-IT" sz="975" b="0" i="0" kern="1200" spc="-20" baseline="0">
              <a:solidFill>
                <a:schemeClr val="tx1">
                  <a:alpha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it-IT" sz="975" b="0" i="0" kern="1200" spc="-2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MUNICIPIA SPA</a:t>
            </a:r>
          </a:p>
          <a:p>
            <a:pPr marL="0" marR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</a:pPr>
            <a:r>
              <a:rPr lang="it-IT" sz="975" b="0" i="0" kern="1200" spc="-2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@Municipia_Spa</a:t>
            </a:r>
          </a:p>
          <a:p>
            <a:pPr marL="0" marR="0" lvl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it-IT" sz="975" b="0" i="0" kern="1200" spc="-2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@MunicipiaSpA</a:t>
            </a:r>
          </a:p>
        </p:txBody>
      </p:sp>
    </p:spTree>
    <p:extLst>
      <p:ext uri="{BB962C8B-B14F-4D97-AF65-F5344CB8AC3E}">
        <p14:creationId xmlns:p14="http://schemas.microsoft.com/office/powerpoint/2010/main" val="10853772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6D51A1F-D87C-CE4E-A101-D2F54F2F1009}"/>
              </a:ext>
            </a:extLst>
          </p:cNvPr>
          <p:cNvSpPr/>
          <p:nvPr userDrawn="1"/>
        </p:nvSpPr>
        <p:spPr>
          <a:xfrm>
            <a:off x="-1" y="0"/>
            <a:ext cx="8872306" cy="6858000"/>
          </a:xfrm>
          <a:custGeom>
            <a:avLst/>
            <a:gdLst>
              <a:gd name="connsiteX0" fmla="*/ 0 w 8872306"/>
              <a:gd name="connsiteY0" fmla="*/ 0 h 6858000"/>
              <a:gd name="connsiteX1" fmla="*/ 8872306 w 8872306"/>
              <a:gd name="connsiteY1" fmla="*/ 0 h 6858000"/>
              <a:gd name="connsiteX2" fmla="*/ 3495779 w 8872306"/>
              <a:gd name="connsiteY2" fmla="*/ 6858000 h 6858000"/>
              <a:gd name="connsiteX3" fmla="*/ 0 w 887230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2306" h="6858000">
                <a:moveTo>
                  <a:pt x="0" y="0"/>
                </a:moveTo>
                <a:lnTo>
                  <a:pt x="8872306" y="0"/>
                </a:lnTo>
                <a:lnTo>
                  <a:pt x="3495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lvl="0" algn="ctr"/>
            <a:endParaRPr lang="it-IT" sz="135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D6D628-271E-6947-B6C7-DCCD1C38B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06" y="944167"/>
            <a:ext cx="5611772" cy="1648095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err="1"/>
              <a:t>Titolo della presentazione</a:t>
            </a:r>
            <a:br>
              <a:rPr lang="en-US" err="1"/>
            </a:br>
            <a:r>
              <a:rPr lang="en-US" err="1"/>
              <a:t>Segoe UI 32pt</a:t>
            </a:r>
            <a:br>
              <a:rPr lang="en-US" err="1"/>
            </a:br>
            <a:r>
              <a:rPr lang="en-US" err="1"/>
              <a:t>max tre righe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A4F422-9705-8546-889B-A7924D8B12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306" y="2627122"/>
            <a:ext cx="4854132" cy="1249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1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19" indent="0" algn="ctr">
              <a:buNone/>
              <a:defRPr sz="1600"/>
            </a:lvl6pPr>
            <a:lvl7pPr marL="2742743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1" indent="0" algn="ctr">
              <a:buNone/>
              <a:defRPr sz="1600"/>
            </a:lvl9pPr>
          </a:lstStyle>
          <a:p>
            <a:r>
              <a:rPr lang="en-US" err="1"/>
              <a:t>Sottotitolo della presentazione</a:t>
            </a:r>
            <a:br>
              <a:rPr lang="en-US" err="1"/>
            </a:br>
            <a:r>
              <a:rPr lang="en-US" err="1"/>
              <a:t>Segoe UI 18pt max </a:t>
            </a:r>
            <a:br>
              <a:rPr lang="en-US" err="1"/>
            </a:br>
            <a:r>
              <a:rPr lang="en-US" err="1"/>
              <a:t>tre righe</a:t>
            </a:r>
            <a:endParaRPr lang="it-IT"/>
          </a:p>
        </p:txBody>
      </p:sp>
      <p:sp>
        <p:nvSpPr>
          <p:cNvPr id="30" name="Triangolo rettangolo 29">
            <a:extLst>
              <a:ext uri="{FF2B5EF4-FFF2-40B4-BE49-F238E27FC236}">
                <a16:creationId xmlns:a16="http://schemas.microsoft.com/office/drawing/2014/main" id="{AA8C8E8E-9764-8F44-B6AF-D86BBB1E74C3}"/>
              </a:ext>
            </a:extLst>
          </p:cNvPr>
          <p:cNvSpPr/>
          <p:nvPr userDrawn="1"/>
        </p:nvSpPr>
        <p:spPr>
          <a:xfrm flipH="1">
            <a:off x="10280972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C9D372B-3279-A144-B086-F281C7C5118C}"/>
              </a:ext>
            </a:extLst>
          </p:cNvPr>
          <p:cNvSpPr/>
          <p:nvPr userDrawn="1"/>
        </p:nvSpPr>
        <p:spPr>
          <a:xfrm>
            <a:off x="0" y="234001"/>
            <a:ext cx="251999" cy="25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 spc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C6E0E52-950D-824E-BBDB-0BE72099E0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088" y="3876675"/>
            <a:ext cx="4854575" cy="389064"/>
          </a:xfrm>
        </p:spPr>
        <p:txBody>
          <a:bodyPr/>
          <a:lstStyle>
            <a:lvl1pPr>
              <a:defRPr sz="14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it-IT"/>
              <a:t>Data presentazione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90B89345-4496-A243-8A88-C268321B51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234000"/>
            <a:ext cx="35136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lnSpc>
                <a:spcPct val="140000"/>
              </a:lnSpc>
              <a:buNone/>
              <a:defRPr lang="it-IT" sz="1050" b="1"/>
            </a:lvl1pPr>
          </a:lstStyle>
          <a:p>
            <a:pPr marL="214282" lvl="0" indent="-214282"/>
            <a:r>
              <a:rPr lang="it-IT" err="1"/>
              <a:t>Path</a:t>
            </a:r>
            <a:endParaRPr lang="it-IT"/>
          </a:p>
        </p:txBody>
      </p:sp>
      <p:pic>
        <p:nvPicPr>
          <p:cNvPr id="5" name="Elemento grafico 5">
            <a:extLst>
              <a:ext uri="{FF2B5EF4-FFF2-40B4-BE49-F238E27FC236}">
                <a16:creationId xmlns:a16="http://schemas.microsoft.com/office/drawing/2014/main" id="{23DA0593-CFE1-F105-94C9-CFD5A6BEC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984" r="-45" b="-9916"/>
          <a:stretch>
            <a:fillRect/>
          </a:stretch>
        </p:blipFill>
        <p:spPr>
          <a:xfrm>
            <a:off x="269012" y="6304797"/>
            <a:ext cx="1063637" cy="319203"/>
          </a:xfrm>
          <a:prstGeom prst="rect">
            <a:avLst/>
          </a:prstGeom>
        </p:spPr>
      </p:pic>
      <p:pic>
        <p:nvPicPr>
          <p:cNvPr id="6" name="Immagine 5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80DB4E0-C96B-2F27-5186-5721505E9A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5164" y="6304797"/>
            <a:ext cx="1063637" cy="4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816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7C9BA4DD-7FC6-1B41-B63C-529B9B4CD6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4057" y="0"/>
            <a:ext cx="8713268" cy="6858000"/>
          </a:xfrm>
          <a:custGeom>
            <a:avLst/>
            <a:gdLst>
              <a:gd name="connsiteX0" fmla="*/ 7169025 w 11618825"/>
              <a:gd name="connsiteY0" fmla="*/ 0 h 9144000"/>
              <a:gd name="connsiteX1" fmla="*/ 11618825 w 11618825"/>
              <a:gd name="connsiteY1" fmla="*/ 0 h 9144000"/>
              <a:gd name="connsiteX2" fmla="*/ 11618825 w 11618825"/>
              <a:gd name="connsiteY2" fmla="*/ 5888736 h 9144000"/>
              <a:gd name="connsiteX3" fmla="*/ 9065946 w 11618825"/>
              <a:gd name="connsiteY3" fmla="*/ 9144000 h 9144000"/>
              <a:gd name="connsiteX4" fmla="*/ 0 w 11618825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8825" h="9144000">
                <a:moveTo>
                  <a:pt x="7169025" y="0"/>
                </a:moveTo>
                <a:lnTo>
                  <a:pt x="11618825" y="0"/>
                </a:lnTo>
                <a:lnTo>
                  <a:pt x="11618825" y="5888736"/>
                </a:lnTo>
                <a:lnTo>
                  <a:pt x="9065946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Trascina una immagine o clicca sull’icona</a:t>
            </a:r>
          </a:p>
        </p:txBody>
      </p:sp>
      <p:sp>
        <p:nvSpPr>
          <p:cNvPr id="14" name="Segnaposto immagine 4">
            <a:extLst>
              <a:ext uri="{FF2B5EF4-FFF2-40B4-BE49-F238E27FC236}">
                <a16:creationId xmlns:a16="http://schemas.microsoft.com/office/drawing/2014/main" id="{1D136D0A-337C-8446-9C9F-56582EF261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590" y="2679272"/>
            <a:ext cx="581723" cy="581025"/>
          </a:xfrm>
          <a:prstGeom prst="ellipse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Immagine</a:t>
            </a:r>
            <a:endParaRPr lang="it-IT" dirty="0"/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97593291-DD95-0148-B738-B4485B43B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0545" y="2491360"/>
            <a:ext cx="2868421" cy="473139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125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Relatore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318455C1-916D-894E-B0B6-255C2D976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0545" y="2937066"/>
            <a:ext cx="2868421" cy="49193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75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 dirty="0" err="1"/>
              <a:t>Jobtitle</a:t>
            </a:r>
            <a:endParaRPr lang="it-IT" dirty="0"/>
          </a:p>
        </p:txBody>
      </p:sp>
      <p:sp>
        <p:nvSpPr>
          <p:cNvPr id="17" name="Triangolo rettangolo 16">
            <a:extLst>
              <a:ext uri="{FF2B5EF4-FFF2-40B4-BE49-F238E27FC236}">
                <a16:creationId xmlns:a16="http://schemas.microsoft.com/office/drawing/2014/main" id="{DF3386B2-CC7B-294D-86EC-A494A1755671}"/>
              </a:ext>
            </a:extLst>
          </p:cNvPr>
          <p:cNvSpPr/>
          <p:nvPr userDrawn="1"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BA645330-260B-7E40-8596-998C1AFABC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306" y="944167"/>
            <a:ext cx="5611772" cy="924852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Grazie</a:t>
            </a:r>
            <a:r>
              <a:rPr lang="en-US" dirty="0"/>
              <a:t> per </a:t>
            </a:r>
            <a:r>
              <a:rPr lang="en-US" dirty="0" err="1"/>
              <a:t>l'attenzione</a:t>
            </a:r>
            <a:endParaRPr lang="it-IT" dirty="0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2B3843B3-FF05-F347-86AA-0EE1B97D8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805" y="4360110"/>
            <a:ext cx="123813" cy="123825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C82ED944-2223-F945-979C-162899ACF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757" y="4676428"/>
            <a:ext cx="142861" cy="114300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A5849E01-9AB7-7644-BBD1-0E793B73AC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681" y="4070550"/>
            <a:ext cx="133337" cy="133350"/>
          </a:xfrm>
          <a:prstGeom prst="rect">
            <a:avLst/>
          </a:prstGeom>
        </p:spPr>
      </p:pic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5FA70B4A-3E36-7C49-8EBD-25A491D2F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756" y="4964901"/>
            <a:ext cx="163190" cy="163206"/>
          </a:xfrm>
          <a:prstGeom prst="rect">
            <a:avLst/>
          </a:prstGeom>
        </p:spPr>
      </p:pic>
      <p:sp>
        <p:nvSpPr>
          <p:cNvPr id="31" name="Rettangolo 30">
            <a:hlinkClick r:id="rId10"/>
            <a:extLst>
              <a:ext uri="{FF2B5EF4-FFF2-40B4-BE49-F238E27FC236}">
                <a16:creationId xmlns:a16="http://schemas.microsoft.com/office/drawing/2014/main" id="{BE3BA8CB-E2BD-B446-B7D1-1F58B46EDFC1}"/>
              </a:ext>
            </a:extLst>
          </p:cNvPr>
          <p:cNvSpPr/>
          <p:nvPr userDrawn="1"/>
        </p:nvSpPr>
        <p:spPr>
          <a:xfrm>
            <a:off x="961303" y="3975315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hlinkClick r:id="rId11"/>
            <a:extLst>
              <a:ext uri="{FF2B5EF4-FFF2-40B4-BE49-F238E27FC236}">
                <a16:creationId xmlns:a16="http://schemas.microsoft.com/office/drawing/2014/main" id="{AFE1189F-D095-B54D-85B5-AEE043DCFAAC}"/>
              </a:ext>
            </a:extLst>
          </p:cNvPr>
          <p:cNvSpPr/>
          <p:nvPr userDrawn="1"/>
        </p:nvSpPr>
        <p:spPr>
          <a:xfrm>
            <a:off x="961303" y="4293030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hlinkClick r:id="rId12"/>
            <a:extLst>
              <a:ext uri="{FF2B5EF4-FFF2-40B4-BE49-F238E27FC236}">
                <a16:creationId xmlns:a16="http://schemas.microsoft.com/office/drawing/2014/main" id="{04DA7106-25EB-AE40-8226-6B11C73FAC1A}"/>
              </a:ext>
            </a:extLst>
          </p:cNvPr>
          <p:cNvSpPr/>
          <p:nvPr userDrawn="1"/>
        </p:nvSpPr>
        <p:spPr>
          <a:xfrm>
            <a:off x="961303" y="4602996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hlinkClick r:id="rId13"/>
            <a:extLst>
              <a:ext uri="{FF2B5EF4-FFF2-40B4-BE49-F238E27FC236}">
                <a16:creationId xmlns:a16="http://schemas.microsoft.com/office/drawing/2014/main" id="{5F078BA5-0CC7-C947-AECD-C248A4C005A2}"/>
              </a:ext>
            </a:extLst>
          </p:cNvPr>
          <p:cNvSpPr/>
          <p:nvPr userDrawn="1"/>
        </p:nvSpPr>
        <p:spPr>
          <a:xfrm>
            <a:off x="961303" y="4920711"/>
            <a:ext cx="2859437" cy="302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69F36510-43C2-D74C-964C-A4946DB17E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234000"/>
            <a:ext cx="35136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lnSpc>
                <a:spcPct val="140000"/>
              </a:lnSpc>
              <a:buNone/>
              <a:defRPr lang="it-IT" sz="1050" b="1" dirty="0"/>
            </a:lvl1pPr>
          </a:lstStyle>
          <a:p>
            <a:pPr marL="214282" lvl="0" indent="-214282"/>
            <a:r>
              <a:rPr lang="it-IT" dirty="0"/>
              <a:t>Specifica secondaria, opzionale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93CE1A-5BAF-795F-BE11-AD140B3BDF18}"/>
              </a:ext>
            </a:extLst>
          </p:cNvPr>
          <p:cNvSpPr txBox="1"/>
          <p:nvPr userDrawn="1"/>
        </p:nvSpPr>
        <p:spPr>
          <a:xfrm>
            <a:off x="1450544" y="3987317"/>
            <a:ext cx="2439531" cy="121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</a:pPr>
            <a:r>
              <a:rPr lang="it-IT" sz="975" b="0" i="0" kern="1200" spc="-20" baseline="0" dirty="0" err="1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www.municipia.eng.it</a:t>
            </a:r>
            <a:endParaRPr lang="it-IT" sz="975" b="0" i="0" kern="1200" spc="-20" baseline="0" dirty="0">
              <a:solidFill>
                <a:schemeClr val="tx1">
                  <a:alpha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it-IT" sz="975" b="0" i="0" kern="1200" spc="-20" baseline="0" dirty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MUNICIPIA SPA</a:t>
            </a:r>
          </a:p>
          <a:p>
            <a:pPr marL="0" marR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</a:pPr>
            <a:r>
              <a:rPr lang="it-IT" sz="975" b="0" i="0" kern="1200" spc="-20" baseline="0" dirty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</a:t>
            </a:r>
            <a:r>
              <a:rPr lang="it-IT" sz="975" b="0" i="0" kern="1200" spc="-20" baseline="0" dirty="0" err="1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Municipia_Spa</a:t>
            </a:r>
            <a:endParaRPr lang="it-IT" sz="975" b="0" i="0" kern="1200" spc="-20" baseline="0" dirty="0">
              <a:solidFill>
                <a:schemeClr val="tx1">
                  <a:alpha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4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it-IT" sz="975" b="0" i="0" kern="1200" spc="-20" baseline="0" dirty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</a:t>
            </a:r>
            <a:r>
              <a:rPr lang="it-IT" sz="975" b="0" i="0" kern="1200" spc="-20" baseline="0" dirty="0" err="1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MunicipiaSpA</a:t>
            </a:r>
            <a:endParaRPr lang="it-IT" sz="975" b="0" i="0" kern="1200" spc="-20" baseline="0" dirty="0">
              <a:solidFill>
                <a:schemeClr val="tx1">
                  <a:alpha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28">
            <a:extLst>
              <a:ext uri="{FF2B5EF4-FFF2-40B4-BE49-F238E27FC236}">
                <a16:creationId xmlns:a16="http://schemas.microsoft.com/office/drawing/2014/main" id="{BFEF6121-4E47-7C49-B558-8CF2A3DE90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4057" y="0"/>
            <a:ext cx="8713268" cy="6858000"/>
          </a:xfrm>
          <a:custGeom>
            <a:avLst/>
            <a:gdLst>
              <a:gd name="connsiteX0" fmla="*/ 7169025 w 11618825"/>
              <a:gd name="connsiteY0" fmla="*/ 0 h 9144000"/>
              <a:gd name="connsiteX1" fmla="*/ 11618825 w 11618825"/>
              <a:gd name="connsiteY1" fmla="*/ 0 h 9144000"/>
              <a:gd name="connsiteX2" fmla="*/ 11618825 w 11618825"/>
              <a:gd name="connsiteY2" fmla="*/ 5888736 h 9144000"/>
              <a:gd name="connsiteX3" fmla="*/ 9065946 w 11618825"/>
              <a:gd name="connsiteY3" fmla="*/ 9144000 h 9144000"/>
              <a:gd name="connsiteX4" fmla="*/ 0 w 11618825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8825" h="9144000">
                <a:moveTo>
                  <a:pt x="7169025" y="0"/>
                </a:moveTo>
                <a:lnTo>
                  <a:pt x="11618825" y="0"/>
                </a:lnTo>
                <a:lnTo>
                  <a:pt x="11618825" y="5888736"/>
                </a:lnTo>
                <a:lnTo>
                  <a:pt x="9065946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itchFamily="34" charset="0"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/>
              <a:t>Trascina una immagine o clicca sull’icona</a:t>
            </a:r>
          </a:p>
        </p:txBody>
      </p:sp>
      <p:sp>
        <p:nvSpPr>
          <p:cNvPr id="30" name="Triangolo rettangolo 29">
            <a:extLst>
              <a:ext uri="{FF2B5EF4-FFF2-40B4-BE49-F238E27FC236}">
                <a16:creationId xmlns:a16="http://schemas.microsoft.com/office/drawing/2014/main" id="{AA8C8E8E-9764-8F44-B6AF-D86BBB1E74C3}"/>
              </a:ext>
            </a:extLst>
          </p:cNvPr>
          <p:cNvSpPr/>
          <p:nvPr userDrawn="1"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6DF20-A210-134E-846A-7C8D0BB670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2E566E-AD99-4B4A-BB09-B3E842A9F6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CCDC2D9-F2CC-404E-A187-234B94963F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6448" y="1627191"/>
            <a:ext cx="3344464" cy="428664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b="1"/>
            </a:lvl1pPr>
          </a:lstStyle>
          <a:p>
            <a:pPr lvl="0"/>
            <a:r>
              <a:rPr lang="it-IT"/>
              <a:t>Sezione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AA164A-95D1-764C-8DE7-DD0907B29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Slide agenda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650B7AD8-2233-904A-9609-178433972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140915214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28">
            <a:extLst>
              <a:ext uri="{FF2B5EF4-FFF2-40B4-BE49-F238E27FC236}">
                <a16:creationId xmlns:a16="http://schemas.microsoft.com/office/drawing/2014/main" id="{BFEF6121-4E47-7C49-B558-8CF2A3DE90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4057" y="0"/>
            <a:ext cx="8713268" cy="6858000"/>
          </a:xfrm>
          <a:custGeom>
            <a:avLst/>
            <a:gdLst>
              <a:gd name="connsiteX0" fmla="*/ 7169025 w 11618825"/>
              <a:gd name="connsiteY0" fmla="*/ 0 h 9144000"/>
              <a:gd name="connsiteX1" fmla="*/ 11618825 w 11618825"/>
              <a:gd name="connsiteY1" fmla="*/ 0 h 9144000"/>
              <a:gd name="connsiteX2" fmla="*/ 11618825 w 11618825"/>
              <a:gd name="connsiteY2" fmla="*/ 5888736 h 9144000"/>
              <a:gd name="connsiteX3" fmla="*/ 9065946 w 11618825"/>
              <a:gd name="connsiteY3" fmla="*/ 9144000 h 9144000"/>
              <a:gd name="connsiteX4" fmla="*/ 0 w 11618825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8825" h="9144000">
                <a:moveTo>
                  <a:pt x="7169025" y="0"/>
                </a:moveTo>
                <a:lnTo>
                  <a:pt x="11618825" y="0"/>
                </a:lnTo>
                <a:lnTo>
                  <a:pt x="11618825" y="5888736"/>
                </a:lnTo>
                <a:lnTo>
                  <a:pt x="9065946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itchFamily="34" charset="0"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/>
              <a:t>Trascina una immagine o clicca sull’icona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A4F422-9705-8546-889B-A7924D8B12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3131" y="1945485"/>
            <a:ext cx="2781028" cy="3968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40000"/>
              </a:lnSpc>
              <a:buNone/>
              <a:defRPr sz="1125" b="0" i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1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19" indent="0" algn="ctr">
              <a:buNone/>
              <a:defRPr sz="1600"/>
            </a:lvl6pPr>
            <a:lvl7pPr marL="2742743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1" indent="0" algn="ctr">
              <a:buNone/>
              <a:defRPr sz="1600"/>
            </a:lvl9pPr>
          </a:lstStyle>
          <a:p>
            <a:r>
              <a:rPr lang="en-US" err="1"/>
              <a:t>Descrizione generale della sezione e indice delle slide.</a:t>
            </a:r>
          </a:p>
          <a:p>
            <a:endParaRPr lang="it-IT"/>
          </a:p>
        </p:txBody>
      </p:sp>
      <p:sp>
        <p:nvSpPr>
          <p:cNvPr id="30" name="Triangolo rettangolo 29">
            <a:extLst>
              <a:ext uri="{FF2B5EF4-FFF2-40B4-BE49-F238E27FC236}">
                <a16:creationId xmlns:a16="http://schemas.microsoft.com/office/drawing/2014/main" id="{AA8C8E8E-9764-8F44-B6AF-D86BBB1E74C3}"/>
              </a:ext>
            </a:extLst>
          </p:cNvPr>
          <p:cNvSpPr/>
          <p:nvPr userDrawn="1"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/>
            <a:endParaRPr lang="it-IT" sz="135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22F017B-53C4-6349-BE5E-368C97CA9D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020" y="1348980"/>
            <a:ext cx="563111" cy="570309"/>
          </a:xfrm>
        </p:spPr>
        <p:txBody>
          <a:bodyPr anchor="ctr"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1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CCDC2D9-F2CC-404E-A187-234B94963F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3642" y="1322786"/>
            <a:ext cx="2777271" cy="622697"/>
          </a:xfrm>
        </p:spPr>
        <p:txBody>
          <a:bodyPr anchor="ctr">
            <a:normAutofit/>
          </a:bodyPr>
          <a:lstStyle>
            <a:lvl1pPr marL="0" indent="0">
              <a:buNone/>
              <a:defRPr sz="1350" b="1"/>
            </a:lvl1pPr>
          </a:lstStyle>
          <a:p>
            <a:pPr lvl="0"/>
            <a:r>
              <a:rPr lang="it-IT"/>
              <a:t>Sezione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E4039D-A6AF-3041-B756-784EB6FC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Slide indice dei contenuti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532D19-E20A-EC4B-80BC-01EDBBBD112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7C750A8-1F07-E24E-9EC2-2543DB7DCE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CDBEC92B-3C15-E746-9AF9-6273B99C14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122385648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448" y="1322785"/>
            <a:ext cx="10798640" cy="4591050"/>
          </a:xfrm>
          <a:prstGeom prst="rect">
            <a:avLst/>
          </a:prstGeom>
        </p:spPr>
        <p:txBody>
          <a:bodyPr bIns="251999" anchor="ctr">
            <a:normAutofit/>
          </a:bodyPr>
          <a:lstStyle>
            <a:lvl1pPr marL="0" indent="0">
              <a:lnSpc>
                <a:spcPct val="14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Layout 1 colonna testo in evidenza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BEDB3E-24D4-8C45-A956-4DD1D72E8D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8EABAD1-E8E5-F94A-AA24-6D3B7390A5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BD0B50B-5E86-DD4C-85A4-6C437760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F7361D9-0ACB-A947-ABAC-C439D54690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39947897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448" y="1322785"/>
            <a:ext cx="10799104" cy="459105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>
              <a:defRPr lang="en-US"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Layout 1 colonna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625B7B1-F6FF-2F4F-966D-A79343301E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E53647-A875-CB4B-9E78-8E201F3988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9E1C007-75C9-C743-B566-22E0B3EB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79CA8BA1-027D-D84F-9A21-77A0F9A5B2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24985959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448" y="1322785"/>
            <a:ext cx="10799104" cy="4591050"/>
          </a:xfrm>
          <a:prstGeom prst="rect">
            <a:avLst/>
          </a:prstGeom>
        </p:spPr>
        <p:txBody>
          <a:bodyPr vert="horz" lIns="0" tIns="0" rIns="0" bIns="0" numCol="2" spcCol="504000" rtlCol="0">
            <a:noAutofit/>
          </a:bodyPr>
          <a:lstStyle>
            <a:lvl1pPr>
              <a:defRPr lang="en-US"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Layout due colonne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625B7B1-F6FF-2F4F-966D-A79343301E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E53647-A875-CB4B-9E78-8E201F3988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31383AD-8780-1546-8FD7-D7B66359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29750D31-0C4F-6446-B8E6-9EE38DCF09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27003874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448" y="1322785"/>
            <a:ext cx="10799104" cy="4591050"/>
          </a:xfrm>
          <a:prstGeom prst="rect">
            <a:avLst/>
          </a:prstGeom>
        </p:spPr>
        <p:txBody>
          <a:bodyPr vert="horz" lIns="0" tIns="0" rIns="0" bIns="0" numCol="3" spcCol="504000" rtlCol="0">
            <a:noAutofit/>
          </a:bodyPr>
          <a:lstStyle>
            <a:lvl1pPr>
              <a:defRPr lang="en-US"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Layout tre colonne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625B7B1-F6FF-2F4F-966D-A79343301E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E53647-A875-CB4B-9E78-8E201F3988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8F62936-B16B-B847-AE33-8959DA88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591D2781-4AB8-D24E-B76A-CE1AF9E8C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10349525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i affianca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CF349-5D48-044C-BC63-9B205F97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72" y="1322785"/>
            <a:ext cx="5208188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3EFB53D-86A4-6E43-9495-1274C0CDE1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4696" y="1322785"/>
            <a:ext cx="5208189" cy="4591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2B1D95FB-CBDD-DE44-BF9B-B0341AEFC3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Engineering Presentation Template 2021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9C5D79E-B572-F244-BD9E-758764C488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EFC81F9-F50D-B14A-97C9-B9345083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03B4C331-97FF-AC4F-811E-22E57F1A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itchFamily="34" charset="0"/>
              <a:buNone/>
              <a:defRPr lang="it-IT" sz="1050" b="1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marL="214282" lvl="0" indent="-214282"/>
            <a:r>
              <a:rPr lang="it-IT"/>
              <a:t>Livello / Sottolivello</a:t>
            </a:r>
          </a:p>
        </p:txBody>
      </p:sp>
    </p:spTree>
    <p:extLst>
      <p:ext uri="{BB962C8B-B14F-4D97-AF65-F5344CB8AC3E}">
        <p14:creationId xmlns:p14="http://schemas.microsoft.com/office/powerpoint/2010/main" val="1334894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38113D-0579-C14B-A0EB-5C20596E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248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000" b="1" i="0" u="none" strike="noStrike" kern="1200" cap="none" spc="-5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2000" b="1" i="0" u="none" strike="noStrike" kern="1200" cap="none" spc="-5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rPr>
              <a:t>Elementi del layout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EFFA96-9643-FD4F-9157-4D2F64323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it-IT"/>
            </a:defPPr>
            <a:lvl1pPr marL="0" algn="l" defTabSz="914248" rtl="0" eaLnBrk="1" latinLnBrk="0" hangingPunct="1">
              <a:defRPr sz="1050" b="1" i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248">
              <a:buNone/>
              <a:defRPr kumimoji="0" sz="1050" b="1" i="0" spc="0" normalizeH="0" noProof="0">
                <a:solidFill>
                  <a:srgbClr val="FF73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98BF7C3C-24CC-6140-8A22-738C44F1CFEB}" type="slidenum">
              <a:rPr kumimoji="0" lang="it-IT" sz="1050" b="1" i="0" spc="0" normalizeH="0" noProof="0" smtClean="0">
                <a:solidFill>
                  <a:srgbClr val="FF7300"/>
                </a:solidFill>
                <a:uLnTx/>
                <a:uFillTx/>
                <a:latin typeface="+mn-lt"/>
                <a:ea typeface="+mn-ea"/>
                <a:cs typeface="+mn-cs"/>
              </a:rPr>
              <a:t>‹N›</a:t>
            </a:fld>
            <a:endParaRPr lang="it-IT" sz="105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E15EC386-0AD6-D242-9832-2D74E5436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it-IT"/>
            </a:defPPr>
            <a:lvl1pPr marL="0" algn="r" defTabSz="914248" rtl="0" eaLnBrk="1" latinLnBrk="0" hangingPunct="1">
              <a:defRPr sz="1050" b="0" i="0" kern="1200" spc="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algn="r" defTabSz="914248">
              <a:buNone/>
              <a:defRPr kumimoji="0" sz="1050" b="0" i="0" spc="0" normalizeH="0" baseline="0" noProof="0">
                <a:solidFill>
                  <a:srgbClr val="000000">
                    <a:alpha val="74902"/>
                  </a:srgbClr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it-IT" sz="1050" b="0" i="0" spc="0" normalizeH="0" baseline="0" noProof="0">
                <a:solidFill>
                  <a:srgbClr val="000000">
                    <a:alpha val="74902"/>
                  </a:srgbClr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Engineering Presentation Template </a:t>
            </a:r>
            <a:endParaRPr lang="it-IT" sz="105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1E9F3D-C10F-7649-9E16-D18BE13A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313" y="1322785"/>
            <a:ext cx="10791572" cy="457697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1219170" fontAlgn="auto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SzTx/>
              <a:buNone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Fare clic per modificare gli stili del testo dello schema</a:t>
            </a:r>
          </a:p>
          <a:p>
            <a:pPr marL="285750" marR="0" lvl="0" indent="-285750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Secondo livello</a:t>
            </a:r>
          </a:p>
          <a:p>
            <a:pPr marL="648000" marR="0" lvl="1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·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Terzo livello</a:t>
            </a:r>
          </a:p>
          <a:p>
            <a:pPr marL="1044000" marR="0" lvl="2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Quarto livello</a:t>
            </a:r>
          </a:p>
          <a:p>
            <a:pPr marL="1440000" marR="0" lvl="3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Font di sistema regolare"/>
              <a:buChar char="○"/>
              <a:def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Quinto livello</a:t>
            </a:r>
          </a:p>
          <a:p>
            <a:pPr marL="1872000" marR="0" lvl="4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.Lucida Grande UI Regular"/>
              <a:buChar char="▫"/>
              <a:def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Sesto livello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8470CF-06FB-6E4B-87AA-CFFB5642A62E}"/>
              </a:ext>
            </a:extLst>
          </p:cNvPr>
          <p:cNvSpPr/>
          <p:nvPr userDrawn="1"/>
        </p:nvSpPr>
        <p:spPr>
          <a:xfrm>
            <a:off x="-1" y="234000"/>
            <a:ext cx="25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it-IT" sz="1350" spc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0765762" y="6517778"/>
            <a:ext cx="5674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t-IT"/>
            </a:defPPr>
          </a:lstStyle>
          <a:p>
            <a:pPr marL="0" algn="r" defTabSz="914248"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it-IT" sz="700" b="0" i="0" spc="0" normalizeH="0" noProof="0">
                <a:solidFill>
                  <a:schemeClr val="tx1">
                    <a:alpha val="50000"/>
                  </a:schemeClr>
                </a:solidFill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 </a:t>
            </a:r>
            <a:r>
              <a:rPr kumimoji="0" lang="it-IT" sz="700" b="0" i="0" spc="0" normalizeH="0" baseline="0" noProof="0">
                <a:solidFill>
                  <a:schemeClr val="tx1">
                    <a:alpha val="50000"/>
                  </a:schemeClr>
                </a:solidFill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Engineering</a:t>
            </a:r>
            <a:endParaRPr lang="it-IT" sz="700" b="0" spc="0">
              <a:solidFill>
                <a:schemeClr val="tx1">
                  <a:alpha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magine 5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28265A87-DF67-1D5E-42ED-D4A62179CA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4263" y="6286210"/>
            <a:ext cx="1093753" cy="477674"/>
          </a:xfrm>
          <a:prstGeom prst="rect">
            <a:avLst/>
          </a:prstGeom>
        </p:spPr>
      </p:pic>
      <p:pic>
        <p:nvPicPr>
          <p:cNvPr id="7" name="Elemento grafico 5">
            <a:extLst>
              <a:ext uri="{FF2B5EF4-FFF2-40B4-BE49-F238E27FC236}">
                <a16:creationId xmlns:a16="http://schemas.microsoft.com/office/drawing/2014/main" id="{5CFB9344-6DBC-3721-4F95-22276BE52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24984" r="-45" b="-9916"/>
          <a:stretch>
            <a:fillRect/>
          </a:stretch>
        </p:blipFill>
        <p:spPr>
          <a:xfrm>
            <a:off x="247754" y="6291508"/>
            <a:ext cx="1063637" cy="3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ransition/>
  <p:hf hdr="0" dt="0"/>
  <p:txStyles>
    <p:titleStyle>
      <a:lvl1pPr algn="l" defTabSz="914248" rtl="0" eaLnBrk="1" latinLnBrk="0" hangingPunct="1">
        <a:lnSpc>
          <a:spcPct val="100000"/>
        </a:lnSpc>
        <a:spcBef>
          <a:spcPct val="0"/>
        </a:spcBef>
        <a:buNone/>
        <a:defRPr sz="2000" b="1" i="0" kern="1200" spc="-50" baseline="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Symbol" panose="05050102010706020507" pitchFamily="18" charset="2"/>
        <a:buNone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85750" indent="-285750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Symbol" panose="05050102010706020507" pitchFamily="18" charset="2"/>
        <a:buChar char="·"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48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Arial" pitchFamily="34" charset="0"/>
        <a:buChar char="•"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44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Font di sistema regolare"/>
        <a:buChar char="○"/>
        <a:defRPr lang="it-IT" sz="1400" b="0" i="0" kern="1200" spc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440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.Lucida Grande UI Regular"/>
        <a:buChar char="▫"/>
        <a:defRPr lang="it-IT" sz="1400" b="0" i="0" kern="1200" spc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72000" indent="-304792" algn="l" defTabSz="121917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it-IT" sz="1400" b="0" i="0" kern="1200" spc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6pPr>
      <a:lvl7pPr marL="2971306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1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9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3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pos="7241" userDrawn="1">
          <p15:clr>
            <a:srgbClr val="F26B43"/>
          </p15:clr>
        </p15:guide>
        <p15:guide id="5" orient="horz" pos="833" userDrawn="1">
          <p15:clr>
            <a:srgbClr val="F26B43"/>
          </p15:clr>
        </p15:guide>
        <p15:guide id="6" orient="horz" pos="3946" userDrawn="1">
          <p15:clr>
            <a:srgbClr val="F26B43"/>
          </p15:clr>
        </p15:guide>
        <p15:guide id="7" pos="166" userDrawn="1">
          <p15:clr>
            <a:srgbClr val="F26B43"/>
          </p15:clr>
        </p15:guide>
        <p15:guide id="8" pos="7514" userDrawn="1">
          <p15:clr>
            <a:srgbClr val="F26B43"/>
          </p15:clr>
        </p15:guide>
        <p15:guide id="14" orient="horz" pos="425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289" userDrawn="1">
          <p15:clr>
            <a:srgbClr val="F26B43"/>
          </p15:clr>
        </p15:guide>
        <p15:guide id="18" orient="horz" pos="595" userDrawn="1">
          <p15:clr>
            <a:srgbClr val="F26B43"/>
          </p15:clr>
        </p15:guide>
        <p15:guide id="22" pos="3959" userDrawn="1">
          <p15:clr>
            <a:srgbClr val="F26B43"/>
          </p15:clr>
        </p15:guide>
        <p15:guide id="23" pos="3721" userDrawn="1">
          <p15:clr>
            <a:srgbClr val="F26B43"/>
          </p15:clr>
        </p15:guide>
        <p15:guide id="24" orient="horz" pos="204" userDrawn="1">
          <p15:clr>
            <a:srgbClr val="F26B43"/>
          </p15:clr>
        </p15:guide>
        <p15:guide id="25" pos="4299" userDrawn="1">
          <p15:clr>
            <a:srgbClr val="F26B43"/>
          </p15:clr>
        </p15:guide>
        <p15:guide id="26" pos="4537" userDrawn="1">
          <p15:clr>
            <a:srgbClr val="F26B43"/>
          </p15:clr>
        </p15:guide>
        <p15:guide id="27" pos="4895" userDrawn="1">
          <p15:clr>
            <a:srgbClr val="F26B43"/>
          </p15:clr>
        </p15:guide>
        <p15:guide id="28" pos="5115" userDrawn="1">
          <p15:clr>
            <a:srgbClr val="F26B43"/>
          </p15:clr>
        </p15:guide>
        <p15:guide id="29" pos="5473" userDrawn="1">
          <p15:clr>
            <a:srgbClr val="F26B43"/>
          </p15:clr>
        </p15:guide>
        <p15:guide id="30" pos="5711" userDrawn="1">
          <p15:clr>
            <a:srgbClr val="F26B43"/>
          </p15:clr>
        </p15:guide>
        <p15:guide id="31" pos="6051" userDrawn="1">
          <p15:clr>
            <a:srgbClr val="F26B43"/>
          </p15:clr>
        </p15:guide>
        <p15:guide id="32" pos="6289" userDrawn="1">
          <p15:clr>
            <a:srgbClr val="F26B43"/>
          </p15:clr>
        </p15:guide>
        <p15:guide id="33" pos="6647" userDrawn="1">
          <p15:clr>
            <a:srgbClr val="F26B43"/>
          </p15:clr>
        </p15:guide>
        <p15:guide id="34" pos="6867" userDrawn="1">
          <p15:clr>
            <a:srgbClr val="F26B43"/>
          </p15:clr>
        </p15:guide>
        <p15:guide id="35" pos="3363" userDrawn="1">
          <p15:clr>
            <a:srgbClr val="F26B43"/>
          </p15:clr>
        </p15:guide>
        <p15:guide id="36" pos="3143" userDrawn="1">
          <p15:clr>
            <a:srgbClr val="F26B43"/>
          </p15:clr>
        </p15:guide>
        <p15:guide id="37" pos="2785" userDrawn="1">
          <p15:clr>
            <a:srgbClr val="F26B43"/>
          </p15:clr>
        </p15:guide>
        <p15:guide id="38" pos="2548" userDrawn="1">
          <p15:clr>
            <a:srgbClr val="F26B43"/>
          </p15:clr>
        </p15:guide>
        <p15:guide id="39" pos="2207" userDrawn="1">
          <p15:clr>
            <a:srgbClr val="F26B43"/>
          </p15:clr>
        </p15:guide>
        <p15:guide id="40" pos="1969" userDrawn="1">
          <p15:clr>
            <a:srgbClr val="F26B43"/>
          </p15:clr>
        </p15:guide>
        <p15:guide id="41" pos="1612" userDrawn="1">
          <p15:clr>
            <a:srgbClr val="F26B43"/>
          </p15:clr>
        </p15:guide>
        <p15:guide id="42" pos="1391" userDrawn="1">
          <p15:clr>
            <a:srgbClr val="F26B43"/>
          </p15:clr>
        </p15:guide>
        <p15:guide id="43" pos="1033" userDrawn="1">
          <p15:clr>
            <a:srgbClr val="F26B43"/>
          </p15:clr>
        </p15:guide>
        <p15:guide id="44" pos="7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38113D-0579-C14B-A0EB-5C20596E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248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000" b="1" i="0" u="none" strike="noStrike" kern="1200" cap="none" spc="-5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2000" b="1" i="0" u="none" strike="noStrike" kern="1200" cap="none" spc="-5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rPr>
              <a:t>Elementi del layout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EFFA96-9643-FD4F-9157-4D2F64323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it-IT"/>
            </a:defPPr>
            <a:lvl1pPr marL="0" algn="l" defTabSz="914248" rtl="0" eaLnBrk="1" latinLnBrk="0" hangingPunct="1">
              <a:defRPr sz="1050" b="1" i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248">
              <a:buNone/>
              <a:defRPr kumimoji="0" sz="1050" b="1" i="0" spc="0" normalizeH="0" noProof="0">
                <a:solidFill>
                  <a:srgbClr val="FF73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98BF7C3C-24CC-6140-8A22-738C44F1CFEB}" type="slidenum">
              <a:rPr kumimoji="0" lang="it-IT" sz="1050" b="1" i="0" spc="0" normalizeH="0" noProof="0" smtClean="0">
                <a:solidFill>
                  <a:srgbClr val="FF7300"/>
                </a:solidFill>
                <a:uLnTx/>
                <a:uFillTx/>
                <a:latin typeface="+mn-lt"/>
                <a:ea typeface="+mn-ea"/>
                <a:cs typeface="+mn-cs"/>
              </a:rPr>
              <a:t>‹N›</a:t>
            </a:fld>
            <a:endParaRPr lang="it-IT" sz="105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E15EC386-0AD6-D242-9832-2D74E5436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it-IT"/>
            </a:defPPr>
            <a:lvl1pPr marL="0" algn="r" defTabSz="914248" rtl="0" eaLnBrk="1" latinLnBrk="0" hangingPunct="1">
              <a:defRPr sz="1050" b="0" i="0" kern="1200" spc="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algn="r" defTabSz="914248">
              <a:buNone/>
              <a:defRPr kumimoji="0" sz="1050" b="0" i="0" spc="0" normalizeH="0" baseline="0" noProof="0">
                <a:solidFill>
                  <a:srgbClr val="000000">
                    <a:alpha val="74902"/>
                  </a:srgbClr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it-IT" sz="1050" b="0" i="0" spc="0" normalizeH="0" baseline="0" noProof="0">
                <a:solidFill>
                  <a:srgbClr val="000000">
                    <a:alpha val="74902"/>
                  </a:srgbClr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Engineering Presentation Template 2021</a:t>
            </a:r>
            <a:endParaRPr lang="it-IT" sz="105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1E9F3D-C10F-7649-9E16-D18BE13A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313" y="1322785"/>
            <a:ext cx="10791572" cy="457697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1219170" fontAlgn="auto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SzTx/>
              <a:buNone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Fare clic per modificare gli stili del testo dello schema</a:t>
            </a:r>
          </a:p>
          <a:p>
            <a:pPr marL="285750" marR="0" lvl="0" indent="-285750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Secondo livello</a:t>
            </a:r>
          </a:p>
          <a:p>
            <a:pPr marL="648000" marR="0" lvl="1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·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Terzo livello</a:t>
            </a:r>
          </a:p>
          <a:p>
            <a:pPr marL="1044000" marR="0" lvl="2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Quarto livello</a:t>
            </a:r>
          </a:p>
          <a:p>
            <a:pPr marL="1440000" marR="0" lvl="3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Font di sistema regolare"/>
              <a:buChar char="○"/>
              <a:def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Quinto livello</a:t>
            </a:r>
          </a:p>
          <a:p>
            <a:pPr marL="1872000" marR="0" lvl="4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.Lucida Grande UI Regular"/>
              <a:buChar char="▫"/>
              <a:def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Sesto livello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8470CF-06FB-6E4B-87AA-CFFB5642A62E}"/>
              </a:ext>
            </a:extLst>
          </p:cNvPr>
          <p:cNvSpPr/>
          <p:nvPr userDrawn="1"/>
        </p:nvSpPr>
        <p:spPr>
          <a:xfrm>
            <a:off x="-1" y="234000"/>
            <a:ext cx="25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it-IT" sz="1350" spc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0765762" y="6517778"/>
            <a:ext cx="5674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t-IT"/>
            </a:defPPr>
          </a:lstStyle>
          <a:p>
            <a:pPr marL="0" algn="r" defTabSz="914248"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it-IT" sz="700" b="0" i="0" spc="0" normalizeH="0" noProof="0">
                <a:solidFill>
                  <a:schemeClr val="tx1">
                    <a:alpha val="50000"/>
                  </a:schemeClr>
                </a:solidFill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 </a:t>
            </a:r>
            <a:r>
              <a:rPr kumimoji="0" lang="it-IT" sz="700" b="0" i="0" spc="0" normalizeH="0" baseline="0" noProof="0">
                <a:solidFill>
                  <a:schemeClr val="tx1">
                    <a:alpha val="50000"/>
                  </a:schemeClr>
                </a:solidFill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Engineering</a:t>
            </a:r>
            <a:endParaRPr lang="it-IT" sz="700" b="0" spc="0">
              <a:solidFill>
                <a:schemeClr val="tx1">
                  <a:alpha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magine 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FCC08B9-9646-ABB6-7EBE-633D6465E7B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259471" y="6353372"/>
            <a:ext cx="305758" cy="251999"/>
          </a:xfrm>
          <a:prstGeom prst="rect">
            <a:avLst/>
          </a:prstGeom>
        </p:spPr>
      </p:pic>
      <p:pic>
        <p:nvPicPr>
          <p:cNvPr id="7" name="Immagine 6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2D3BF13C-0247-069F-70E4-049887E7871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43607" y="6286210"/>
            <a:ext cx="1093753" cy="4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</p:sldLayoutIdLst>
  <p:transition/>
  <p:hf hdr="0" dt="0"/>
  <p:txStyles>
    <p:titleStyle>
      <a:lvl1pPr algn="l" defTabSz="914248" rtl="0" eaLnBrk="1" latinLnBrk="0" hangingPunct="1">
        <a:lnSpc>
          <a:spcPct val="100000"/>
        </a:lnSpc>
        <a:spcBef>
          <a:spcPct val="0"/>
        </a:spcBef>
        <a:buNone/>
        <a:defRPr sz="2000" b="1" i="0" kern="1200" spc="-50" baseline="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Symbol" panose="05050102010706020507" pitchFamily="18" charset="2"/>
        <a:buNone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85750" indent="-285750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Symbol" panose="05050102010706020507" pitchFamily="18" charset="2"/>
        <a:buChar char="·"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48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Arial" pitchFamily="34" charset="0"/>
        <a:buChar char="•"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44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Font di sistema regolare"/>
        <a:buChar char="○"/>
        <a:defRPr lang="it-IT" sz="1400" b="0" i="0" kern="1200" spc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440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.Lucida Grande UI Regular"/>
        <a:buChar char="▫"/>
        <a:defRPr lang="it-IT" sz="1400" b="0" i="0" kern="1200" spc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72000" indent="-304792" algn="l" defTabSz="121917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it-IT" sz="1400" b="0" i="0" kern="1200" spc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6pPr>
      <a:lvl7pPr marL="2971306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1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9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3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pos="7241" userDrawn="1">
          <p15:clr>
            <a:srgbClr val="F26B43"/>
          </p15:clr>
        </p15:guide>
        <p15:guide id="5" orient="horz" pos="833" userDrawn="1">
          <p15:clr>
            <a:srgbClr val="F26B43"/>
          </p15:clr>
        </p15:guide>
        <p15:guide id="6" orient="horz" pos="3946" userDrawn="1">
          <p15:clr>
            <a:srgbClr val="F26B43"/>
          </p15:clr>
        </p15:guide>
        <p15:guide id="7" pos="166" userDrawn="1">
          <p15:clr>
            <a:srgbClr val="F26B43"/>
          </p15:clr>
        </p15:guide>
        <p15:guide id="8" pos="7514" userDrawn="1">
          <p15:clr>
            <a:srgbClr val="F26B43"/>
          </p15:clr>
        </p15:guide>
        <p15:guide id="14" orient="horz" pos="425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289" userDrawn="1">
          <p15:clr>
            <a:srgbClr val="F26B43"/>
          </p15:clr>
        </p15:guide>
        <p15:guide id="18" orient="horz" pos="595" userDrawn="1">
          <p15:clr>
            <a:srgbClr val="F26B43"/>
          </p15:clr>
        </p15:guide>
        <p15:guide id="22" pos="3959" userDrawn="1">
          <p15:clr>
            <a:srgbClr val="F26B43"/>
          </p15:clr>
        </p15:guide>
        <p15:guide id="23" pos="3721" userDrawn="1">
          <p15:clr>
            <a:srgbClr val="F26B43"/>
          </p15:clr>
        </p15:guide>
        <p15:guide id="24" orient="horz" pos="204" userDrawn="1">
          <p15:clr>
            <a:srgbClr val="F26B43"/>
          </p15:clr>
        </p15:guide>
        <p15:guide id="25" pos="4299" userDrawn="1">
          <p15:clr>
            <a:srgbClr val="F26B43"/>
          </p15:clr>
        </p15:guide>
        <p15:guide id="26" pos="4537" userDrawn="1">
          <p15:clr>
            <a:srgbClr val="F26B43"/>
          </p15:clr>
        </p15:guide>
        <p15:guide id="27" pos="4895" userDrawn="1">
          <p15:clr>
            <a:srgbClr val="F26B43"/>
          </p15:clr>
        </p15:guide>
        <p15:guide id="28" pos="5115" userDrawn="1">
          <p15:clr>
            <a:srgbClr val="F26B43"/>
          </p15:clr>
        </p15:guide>
        <p15:guide id="29" pos="5473" userDrawn="1">
          <p15:clr>
            <a:srgbClr val="F26B43"/>
          </p15:clr>
        </p15:guide>
        <p15:guide id="30" pos="5711" userDrawn="1">
          <p15:clr>
            <a:srgbClr val="F26B43"/>
          </p15:clr>
        </p15:guide>
        <p15:guide id="31" pos="6051" userDrawn="1">
          <p15:clr>
            <a:srgbClr val="F26B43"/>
          </p15:clr>
        </p15:guide>
        <p15:guide id="32" pos="6289" userDrawn="1">
          <p15:clr>
            <a:srgbClr val="F26B43"/>
          </p15:clr>
        </p15:guide>
        <p15:guide id="33" pos="6647" userDrawn="1">
          <p15:clr>
            <a:srgbClr val="F26B43"/>
          </p15:clr>
        </p15:guide>
        <p15:guide id="34" pos="6867" userDrawn="1">
          <p15:clr>
            <a:srgbClr val="F26B43"/>
          </p15:clr>
        </p15:guide>
        <p15:guide id="35" pos="3363" userDrawn="1">
          <p15:clr>
            <a:srgbClr val="F26B43"/>
          </p15:clr>
        </p15:guide>
        <p15:guide id="36" pos="3143" userDrawn="1">
          <p15:clr>
            <a:srgbClr val="F26B43"/>
          </p15:clr>
        </p15:guide>
        <p15:guide id="37" pos="2785" userDrawn="1">
          <p15:clr>
            <a:srgbClr val="F26B43"/>
          </p15:clr>
        </p15:guide>
        <p15:guide id="38" pos="2548" userDrawn="1">
          <p15:clr>
            <a:srgbClr val="F26B43"/>
          </p15:clr>
        </p15:guide>
        <p15:guide id="39" pos="2207" userDrawn="1">
          <p15:clr>
            <a:srgbClr val="F26B43"/>
          </p15:clr>
        </p15:guide>
        <p15:guide id="40" pos="1969" userDrawn="1">
          <p15:clr>
            <a:srgbClr val="F26B43"/>
          </p15:clr>
        </p15:guide>
        <p15:guide id="41" pos="1612" userDrawn="1">
          <p15:clr>
            <a:srgbClr val="F26B43"/>
          </p15:clr>
        </p15:guide>
        <p15:guide id="42" pos="1391" userDrawn="1">
          <p15:clr>
            <a:srgbClr val="F26B43"/>
          </p15:clr>
        </p15:guide>
        <p15:guide id="43" pos="1033" userDrawn="1">
          <p15:clr>
            <a:srgbClr val="F26B43"/>
          </p15:clr>
        </p15:guide>
        <p15:guide id="44" pos="7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38113D-0579-C14B-A0EB-5C20596E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248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000" b="1" i="0" u="none" strike="noStrike" kern="1200" cap="none" spc="-5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2000" b="1" i="0" u="none" strike="noStrike" kern="1200" cap="none" spc="-5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rPr>
              <a:t>Elementi del layout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EFFA96-9643-FD4F-9157-4D2F64323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it-IT"/>
            </a:defPPr>
            <a:lvl1pPr marL="0" algn="l" defTabSz="914248" rtl="0" eaLnBrk="1" latinLnBrk="0" hangingPunct="1">
              <a:defRPr sz="1050" b="1" i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248">
              <a:buNone/>
              <a:defRPr kumimoji="0" sz="1050" b="1" i="0" spc="0" normalizeH="0" noProof="0">
                <a:solidFill>
                  <a:srgbClr val="FF73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98BF7C3C-24CC-6140-8A22-738C44F1CFEB}" type="slidenum">
              <a:rPr kumimoji="0" lang="it-IT" sz="1050" b="1" i="0" spc="0" normalizeH="0" noProof="0" smtClean="0">
                <a:solidFill>
                  <a:srgbClr val="FF7300"/>
                </a:solidFill>
                <a:uLnTx/>
                <a:uFillTx/>
                <a:latin typeface="+mn-lt"/>
                <a:ea typeface="+mn-ea"/>
                <a:cs typeface="+mn-cs"/>
              </a:rPr>
              <a:t>‹N›</a:t>
            </a:fld>
            <a:endParaRPr lang="it-IT" sz="105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E15EC386-0AD6-D242-9832-2D74E5436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it-IT"/>
            </a:defPPr>
            <a:lvl1pPr marL="0" algn="r" defTabSz="914248" rtl="0" eaLnBrk="1" latinLnBrk="0" hangingPunct="1">
              <a:defRPr sz="1050" b="0" i="0" kern="1200" spc="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algn="r" defTabSz="914248">
              <a:buNone/>
              <a:defRPr kumimoji="0" sz="1050" b="0" i="0" spc="0" normalizeH="0" baseline="0" noProof="0">
                <a:solidFill>
                  <a:srgbClr val="000000">
                    <a:alpha val="74902"/>
                  </a:srgbClr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kumimoji="0" lang="it-IT" sz="1050" b="0" i="0" spc="0" normalizeH="0" baseline="0" noProof="0">
                <a:solidFill>
                  <a:srgbClr val="000000">
                    <a:alpha val="74902"/>
                  </a:srgbClr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Engineering Presentation Template </a:t>
            </a:r>
            <a:endParaRPr lang="it-IT" sz="105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1E9F3D-C10F-7649-9E16-D18BE13A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313" y="1322785"/>
            <a:ext cx="10791572" cy="457697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1219170" fontAlgn="auto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SzTx/>
              <a:buNone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Fare clic per modificare gli stili del testo dello schema</a:t>
            </a:r>
          </a:p>
          <a:p>
            <a:pPr marL="285750" marR="0" lvl="0" indent="-285750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Secondo livello</a:t>
            </a:r>
          </a:p>
          <a:p>
            <a:pPr marL="648000" marR="0" lvl="1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·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Terzo livello</a:t>
            </a:r>
          </a:p>
          <a:p>
            <a:pPr marL="1044000" marR="0" lvl="2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def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Quarto livello</a:t>
            </a:r>
          </a:p>
          <a:p>
            <a:pPr marL="1440000" marR="0" lvl="3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Font di sistema regolare"/>
              <a:buChar char="○"/>
              <a:def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Quinto livello</a:t>
            </a:r>
          </a:p>
          <a:p>
            <a:pPr marL="1872000" marR="0" lvl="4" indent="-304792" algn="l" defTabSz="121917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.Lucida Grande UI Regular"/>
              <a:buChar char="▫"/>
              <a:def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Sesto livello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8470CF-06FB-6E4B-87AA-CFFB5642A62E}"/>
              </a:ext>
            </a:extLst>
          </p:cNvPr>
          <p:cNvSpPr/>
          <p:nvPr userDrawn="1"/>
        </p:nvSpPr>
        <p:spPr>
          <a:xfrm>
            <a:off x="-1" y="234000"/>
            <a:ext cx="25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it-IT" sz="1350" spc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0765762" y="6517778"/>
            <a:ext cx="5674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t-IT"/>
            </a:defPPr>
          </a:lstStyle>
          <a:p>
            <a:pPr marL="0" algn="r" defTabSz="914248"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it-IT" sz="700" b="0" i="0" spc="0" normalizeH="0" noProof="0">
                <a:solidFill>
                  <a:schemeClr val="tx1">
                    <a:alpha val="50000"/>
                  </a:schemeClr>
                </a:solidFill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 </a:t>
            </a:r>
            <a:r>
              <a:rPr kumimoji="0" lang="it-IT" sz="700" b="0" i="0" spc="0" normalizeH="0" baseline="0" noProof="0">
                <a:solidFill>
                  <a:schemeClr val="tx1">
                    <a:alpha val="50000"/>
                  </a:schemeClr>
                </a:solidFill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Engineering</a:t>
            </a:r>
            <a:endParaRPr lang="it-IT" sz="700" b="0" spc="0">
              <a:solidFill>
                <a:schemeClr val="tx1">
                  <a:alpha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magine 5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72AC9297-7106-A621-23C9-727DC2E9B5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7847" y="6286210"/>
            <a:ext cx="1093753" cy="477674"/>
          </a:xfrm>
          <a:prstGeom prst="rect">
            <a:avLst/>
          </a:prstGeom>
        </p:spPr>
      </p:pic>
      <p:pic>
        <p:nvPicPr>
          <p:cNvPr id="7" name="Elemento grafico 5">
            <a:extLst>
              <a:ext uri="{FF2B5EF4-FFF2-40B4-BE49-F238E27FC236}">
                <a16:creationId xmlns:a16="http://schemas.microsoft.com/office/drawing/2014/main" id="{19F2E397-ABA7-EC32-42AD-AF744F87A5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24984" r="-45" b="-9916"/>
          <a:stretch>
            <a:fillRect/>
          </a:stretch>
        </p:blipFill>
        <p:spPr>
          <a:xfrm>
            <a:off x="269012" y="6304797"/>
            <a:ext cx="1063637" cy="3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</p:sldLayoutIdLst>
  <p:transition/>
  <p:hf hdr="0" dt="0"/>
  <p:txStyles>
    <p:titleStyle>
      <a:lvl1pPr algn="l" defTabSz="914248" rtl="0" eaLnBrk="1" latinLnBrk="0" hangingPunct="1">
        <a:lnSpc>
          <a:spcPct val="100000"/>
        </a:lnSpc>
        <a:spcBef>
          <a:spcPct val="0"/>
        </a:spcBef>
        <a:buNone/>
        <a:defRPr sz="2000" b="1" i="0" kern="1200" spc="-50" baseline="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Symbol" panose="05050102010706020507" pitchFamily="18" charset="2"/>
        <a:buNone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85750" indent="-285750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Symbol" panose="05050102010706020507" pitchFamily="18" charset="2"/>
        <a:buChar char="·"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48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Arial" pitchFamily="34" charset="0"/>
        <a:buChar char="•"/>
        <a:defRPr lang="it-IT" sz="1400" b="0" i="0" kern="1200" spc="-20" baseline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44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Font di sistema regolare"/>
        <a:buChar char="○"/>
        <a:defRPr lang="it-IT" sz="1400" b="0" i="0" kern="1200" spc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440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Tx/>
        <a:buFont typeface=".Lucida Grande UI Regular"/>
        <a:buChar char="▫"/>
        <a:defRPr lang="it-IT" sz="1400" b="0" i="0" kern="1200" spc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72000" indent="-304792" algn="l" defTabSz="121917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it-IT" sz="1400" b="0" i="0" kern="1200" spc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6pPr>
      <a:lvl7pPr marL="2971306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1" indent="-228562" algn="l" defTabSz="91424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9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3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pos="7241" userDrawn="1">
          <p15:clr>
            <a:srgbClr val="F26B43"/>
          </p15:clr>
        </p15:guide>
        <p15:guide id="5" orient="horz" pos="833" userDrawn="1">
          <p15:clr>
            <a:srgbClr val="F26B43"/>
          </p15:clr>
        </p15:guide>
        <p15:guide id="6" orient="horz" pos="3946" userDrawn="1">
          <p15:clr>
            <a:srgbClr val="F26B43"/>
          </p15:clr>
        </p15:guide>
        <p15:guide id="7" pos="166" userDrawn="1">
          <p15:clr>
            <a:srgbClr val="F26B43"/>
          </p15:clr>
        </p15:guide>
        <p15:guide id="8" pos="7514" userDrawn="1">
          <p15:clr>
            <a:srgbClr val="F26B43"/>
          </p15:clr>
        </p15:guide>
        <p15:guide id="14" orient="horz" pos="425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289" userDrawn="1">
          <p15:clr>
            <a:srgbClr val="F26B43"/>
          </p15:clr>
        </p15:guide>
        <p15:guide id="18" orient="horz" pos="595" userDrawn="1">
          <p15:clr>
            <a:srgbClr val="F26B43"/>
          </p15:clr>
        </p15:guide>
        <p15:guide id="22" pos="3959" userDrawn="1">
          <p15:clr>
            <a:srgbClr val="F26B43"/>
          </p15:clr>
        </p15:guide>
        <p15:guide id="23" pos="3721" userDrawn="1">
          <p15:clr>
            <a:srgbClr val="F26B43"/>
          </p15:clr>
        </p15:guide>
        <p15:guide id="24" orient="horz" pos="204" userDrawn="1">
          <p15:clr>
            <a:srgbClr val="F26B43"/>
          </p15:clr>
        </p15:guide>
        <p15:guide id="25" pos="4299" userDrawn="1">
          <p15:clr>
            <a:srgbClr val="F26B43"/>
          </p15:clr>
        </p15:guide>
        <p15:guide id="26" pos="4537" userDrawn="1">
          <p15:clr>
            <a:srgbClr val="F26B43"/>
          </p15:clr>
        </p15:guide>
        <p15:guide id="27" pos="4895" userDrawn="1">
          <p15:clr>
            <a:srgbClr val="F26B43"/>
          </p15:clr>
        </p15:guide>
        <p15:guide id="28" pos="5115" userDrawn="1">
          <p15:clr>
            <a:srgbClr val="F26B43"/>
          </p15:clr>
        </p15:guide>
        <p15:guide id="29" pos="5473" userDrawn="1">
          <p15:clr>
            <a:srgbClr val="F26B43"/>
          </p15:clr>
        </p15:guide>
        <p15:guide id="30" pos="5711" userDrawn="1">
          <p15:clr>
            <a:srgbClr val="F26B43"/>
          </p15:clr>
        </p15:guide>
        <p15:guide id="31" pos="6051" userDrawn="1">
          <p15:clr>
            <a:srgbClr val="F26B43"/>
          </p15:clr>
        </p15:guide>
        <p15:guide id="32" pos="6289" userDrawn="1">
          <p15:clr>
            <a:srgbClr val="F26B43"/>
          </p15:clr>
        </p15:guide>
        <p15:guide id="33" pos="6647" userDrawn="1">
          <p15:clr>
            <a:srgbClr val="F26B43"/>
          </p15:clr>
        </p15:guide>
        <p15:guide id="34" pos="6867" userDrawn="1">
          <p15:clr>
            <a:srgbClr val="F26B43"/>
          </p15:clr>
        </p15:guide>
        <p15:guide id="35" pos="3363" userDrawn="1">
          <p15:clr>
            <a:srgbClr val="F26B43"/>
          </p15:clr>
        </p15:guide>
        <p15:guide id="36" pos="3143" userDrawn="1">
          <p15:clr>
            <a:srgbClr val="F26B43"/>
          </p15:clr>
        </p15:guide>
        <p15:guide id="37" pos="2785" userDrawn="1">
          <p15:clr>
            <a:srgbClr val="F26B43"/>
          </p15:clr>
        </p15:guide>
        <p15:guide id="38" pos="2548" userDrawn="1">
          <p15:clr>
            <a:srgbClr val="F26B43"/>
          </p15:clr>
        </p15:guide>
        <p15:guide id="39" pos="2207" userDrawn="1">
          <p15:clr>
            <a:srgbClr val="F26B43"/>
          </p15:clr>
        </p15:guide>
        <p15:guide id="40" pos="1969" userDrawn="1">
          <p15:clr>
            <a:srgbClr val="F26B43"/>
          </p15:clr>
        </p15:guide>
        <p15:guide id="41" pos="1612" userDrawn="1">
          <p15:clr>
            <a:srgbClr val="F26B43"/>
          </p15:clr>
        </p15:guide>
        <p15:guide id="42" pos="1391" userDrawn="1">
          <p15:clr>
            <a:srgbClr val="F26B43"/>
          </p15:clr>
        </p15:guide>
        <p15:guide id="43" pos="1033" userDrawn="1">
          <p15:clr>
            <a:srgbClr val="F26B43"/>
          </p15:clr>
        </p15:guide>
        <p15:guide id="44" pos="79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38113D-0579-C14B-A0EB-5C20596E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it-IT" dirty="0"/>
              <a:t>Elementi del layout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EFFA96-9643-FD4F-9157-4D2F64323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1" i="0" spc="0">
                <a:solidFill>
                  <a:schemeClr val="accent1"/>
                </a:solidFill>
                <a:latin typeface="+mn-lt"/>
              </a:defRPr>
            </a:lvl1pPr>
          </a:lstStyle>
          <a:p>
            <a:fld id="{98BF7C3C-24CC-6140-8A22-738C44F1CFEB}" type="slidenum">
              <a:rPr lang="it-IT" smtClean="0"/>
              <a:pPr/>
              <a:t>‹N›</a:t>
            </a:fld>
            <a:endParaRPr lang="it-IT" sz="105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E15EC386-0AD6-D242-9832-2D74E5436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 b="0" i="0" spc="0" baseline="0">
                <a:solidFill>
                  <a:schemeClr val="tx1">
                    <a:alpha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Engineering Presentation Template </a:t>
            </a:r>
            <a:endParaRPr lang="it-IT" sz="105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1E9F3D-C10F-7649-9E16-D18BE13A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313" y="1322785"/>
            <a:ext cx="10791572" cy="457697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marL="285750" lvl="0" indent="-285750" algn="l" defTabSz="1219170" rtl="0" eaLnBrk="1" latinLnBrk="0" hangingPunct="1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</a:pPr>
            <a:r>
              <a:rPr lang="it-IT" dirty="0"/>
              <a:t>Secondo livello</a:t>
            </a:r>
          </a:p>
          <a:p>
            <a:pPr marL="648000" lvl="1" indent="-304792" algn="l" defTabSz="1219170" rtl="0" eaLnBrk="1" latinLnBrk="0" hangingPunct="1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·"/>
            </a:pPr>
            <a:r>
              <a:rPr lang="it-IT" dirty="0"/>
              <a:t>Terzo livello</a:t>
            </a:r>
          </a:p>
          <a:p>
            <a:pPr marL="1044000" lvl="2" indent="-304792" algn="l" defTabSz="1219170" rtl="0" eaLnBrk="1" latinLnBrk="0" hangingPunct="1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dirty="0"/>
              <a:t>Quarto livello</a:t>
            </a:r>
          </a:p>
          <a:p>
            <a:pPr marL="1440000" lvl="3" indent="-304792" algn="l" defTabSz="1219170" rtl="0" eaLnBrk="1" latinLnBrk="0" hangingPunct="1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Font di sistema regolare"/>
              <a:buChar char="○"/>
            </a:pPr>
            <a:r>
              <a:rPr lang="it-IT" dirty="0"/>
              <a:t>Quinto livello</a:t>
            </a:r>
          </a:p>
          <a:p>
            <a:pPr marL="1872000" lvl="4" indent="-304792" algn="l" defTabSz="1219170" rtl="0" eaLnBrk="1" latinLnBrk="0" hangingPunct="1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.Lucida Grande UI Regular"/>
              <a:buChar char="▫"/>
            </a:pPr>
            <a:r>
              <a:rPr lang="it-IT" dirty="0"/>
              <a:t>Sesto livello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8470CF-06FB-6E4B-87AA-CFFB5642A62E}"/>
              </a:ext>
            </a:extLst>
          </p:cNvPr>
          <p:cNvSpPr/>
          <p:nvPr userDrawn="1"/>
        </p:nvSpPr>
        <p:spPr>
          <a:xfrm>
            <a:off x="-1" y="234000"/>
            <a:ext cx="25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spc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0765762" y="6517778"/>
            <a:ext cx="5674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t-IT" sz="700" b="0" spc="0" dirty="0">
                <a:solidFill>
                  <a:schemeClr val="tx1">
                    <a:alpha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 </a:t>
            </a:r>
            <a:r>
              <a:rPr lang="it-IT" sz="700" b="0" spc="0" baseline="0" dirty="0">
                <a:solidFill>
                  <a:schemeClr val="tx1">
                    <a:alpha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Engineering</a:t>
            </a:r>
            <a:endParaRPr lang="it-IT" sz="700" b="0" spc="0" dirty="0">
              <a:solidFill>
                <a:schemeClr val="tx1">
                  <a:alpha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77D93EE-C4F9-94E1-F851-6EE2D82930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471" y="6353372"/>
            <a:ext cx="305758" cy="251999"/>
          </a:xfrm>
          <a:prstGeom prst="rect">
            <a:avLst/>
          </a:prstGeom>
        </p:spPr>
      </p:pic>
      <p:pic>
        <p:nvPicPr>
          <p:cNvPr id="6" name="Immagine 5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28265A87-DF67-1D5E-42ED-D4A62179CA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3607" y="6286210"/>
            <a:ext cx="1093753" cy="4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 dt="0"/>
  <p:txStyles>
    <p:titleStyle>
      <a:lvl1pPr algn="l" defTabSz="914248" rtl="0" eaLnBrk="1" latinLnBrk="0" hangingPunct="1">
        <a:lnSpc>
          <a:spcPct val="100000"/>
        </a:lnSpc>
        <a:spcBef>
          <a:spcPct val="0"/>
        </a:spcBef>
        <a:buNone/>
        <a:defRPr sz="2000" b="1" i="0" kern="1200" spc="-50" baseline="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Pct val="100000"/>
        <a:buFont typeface="Symbol" panose="05050102010706020507" pitchFamily="18" charset="2"/>
        <a:buNone/>
        <a:defRPr lang="it-IT" sz="1400" b="0" i="0" kern="1200" spc="-2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85750" indent="-285750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Pct val="100000"/>
        <a:buFont typeface="Symbol" panose="05050102010706020507" pitchFamily="18" charset="2"/>
        <a:buChar char="·"/>
        <a:defRPr lang="it-IT" sz="1400" b="0" i="0" kern="1200" spc="-2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48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lang="it-IT" sz="1400" b="0" i="0" kern="1200" spc="-2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44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Pct val="100000"/>
        <a:buFont typeface="Font di sistema regolare"/>
        <a:buChar char="○"/>
        <a:defRPr lang="it-IT" sz="1400" b="0" i="0" kern="1200" spc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440000" indent="-304792" algn="l" defTabSz="1219170" rtl="0" eaLnBrk="1" latinLnBrk="0" hangingPunct="1">
        <a:lnSpc>
          <a:spcPct val="140000"/>
        </a:lnSpc>
        <a:spcBef>
          <a:spcPts val="600"/>
        </a:spcBef>
        <a:buClr>
          <a:schemeClr val="accent1"/>
        </a:buClr>
        <a:buSzPct val="100000"/>
        <a:buFont typeface=".Lucida Grande UI Regular"/>
        <a:buChar char="▫"/>
        <a:defRPr lang="it-IT" sz="1400" b="0" i="0" kern="1200" spc="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72000" indent="-304792" algn="l" defTabSz="121917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it-IT" sz="1400" b="0" i="0" kern="1200" spc="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6pPr>
      <a:lvl7pPr marL="2971306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1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9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3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pos="7241" userDrawn="1">
          <p15:clr>
            <a:srgbClr val="F26B43"/>
          </p15:clr>
        </p15:guide>
        <p15:guide id="5" orient="horz" pos="833" userDrawn="1">
          <p15:clr>
            <a:srgbClr val="F26B43"/>
          </p15:clr>
        </p15:guide>
        <p15:guide id="6" orient="horz" pos="3946" userDrawn="1">
          <p15:clr>
            <a:srgbClr val="F26B43"/>
          </p15:clr>
        </p15:guide>
        <p15:guide id="7" pos="166" userDrawn="1">
          <p15:clr>
            <a:srgbClr val="F26B43"/>
          </p15:clr>
        </p15:guide>
        <p15:guide id="8" pos="7514" userDrawn="1">
          <p15:clr>
            <a:srgbClr val="F26B43"/>
          </p15:clr>
        </p15:guide>
        <p15:guide id="14" orient="horz" pos="425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289" userDrawn="1">
          <p15:clr>
            <a:srgbClr val="F26B43"/>
          </p15:clr>
        </p15:guide>
        <p15:guide id="18" orient="horz" pos="595" userDrawn="1">
          <p15:clr>
            <a:srgbClr val="F26B43"/>
          </p15:clr>
        </p15:guide>
        <p15:guide id="22" pos="3959" userDrawn="1">
          <p15:clr>
            <a:srgbClr val="F26B43"/>
          </p15:clr>
        </p15:guide>
        <p15:guide id="23" pos="3721" userDrawn="1">
          <p15:clr>
            <a:srgbClr val="F26B43"/>
          </p15:clr>
        </p15:guide>
        <p15:guide id="24" orient="horz" pos="204" userDrawn="1">
          <p15:clr>
            <a:srgbClr val="F26B43"/>
          </p15:clr>
        </p15:guide>
        <p15:guide id="25" pos="4299" userDrawn="1">
          <p15:clr>
            <a:srgbClr val="F26B43"/>
          </p15:clr>
        </p15:guide>
        <p15:guide id="26" pos="4537" userDrawn="1">
          <p15:clr>
            <a:srgbClr val="F26B43"/>
          </p15:clr>
        </p15:guide>
        <p15:guide id="27" pos="4895" userDrawn="1">
          <p15:clr>
            <a:srgbClr val="F26B43"/>
          </p15:clr>
        </p15:guide>
        <p15:guide id="28" pos="5115" userDrawn="1">
          <p15:clr>
            <a:srgbClr val="F26B43"/>
          </p15:clr>
        </p15:guide>
        <p15:guide id="29" pos="5473" userDrawn="1">
          <p15:clr>
            <a:srgbClr val="F26B43"/>
          </p15:clr>
        </p15:guide>
        <p15:guide id="30" pos="5711" userDrawn="1">
          <p15:clr>
            <a:srgbClr val="F26B43"/>
          </p15:clr>
        </p15:guide>
        <p15:guide id="31" pos="6051" userDrawn="1">
          <p15:clr>
            <a:srgbClr val="F26B43"/>
          </p15:clr>
        </p15:guide>
        <p15:guide id="32" pos="6289" userDrawn="1">
          <p15:clr>
            <a:srgbClr val="F26B43"/>
          </p15:clr>
        </p15:guide>
        <p15:guide id="33" pos="6647" userDrawn="1">
          <p15:clr>
            <a:srgbClr val="F26B43"/>
          </p15:clr>
        </p15:guide>
        <p15:guide id="34" pos="6867" userDrawn="1">
          <p15:clr>
            <a:srgbClr val="F26B43"/>
          </p15:clr>
        </p15:guide>
        <p15:guide id="35" pos="3363" userDrawn="1">
          <p15:clr>
            <a:srgbClr val="F26B43"/>
          </p15:clr>
        </p15:guide>
        <p15:guide id="36" pos="3143" userDrawn="1">
          <p15:clr>
            <a:srgbClr val="F26B43"/>
          </p15:clr>
        </p15:guide>
        <p15:guide id="37" pos="2785" userDrawn="1">
          <p15:clr>
            <a:srgbClr val="F26B43"/>
          </p15:clr>
        </p15:guide>
        <p15:guide id="38" pos="2548" userDrawn="1">
          <p15:clr>
            <a:srgbClr val="F26B43"/>
          </p15:clr>
        </p15:guide>
        <p15:guide id="39" pos="2207" userDrawn="1">
          <p15:clr>
            <a:srgbClr val="F26B43"/>
          </p15:clr>
        </p15:guide>
        <p15:guide id="40" pos="1969" userDrawn="1">
          <p15:clr>
            <a:srgbClr val="F26B43"/>
          </p15:clr>
        </p15:guide>
        <p15:guide id="41" pos="1612" userDrawn="1">
          <p15:clr>
            <a:srgbClr val="F26B43"/>
          </p15:clr>
        </p15:guide>
        <p15:guide id="42" pos="1391" userDrawn="1">
          <p15:clr>
            <a:srgbClr val="F26B43"/>
          </p15:clr>
        </p15:guide>
        <p15:guide id="43" pos="1033" userDrawn="1">
          <p15:clr>
            <a:srgbClr val="F26B43"/>
          </p15:clr>
        </p15:guide>
        <p15:guide id="44" pos="7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0.png"/><Relationship Id="rId2" Type="http://schemas.openxmlformats.org/officeDocument/2006/relationships/tags" Target="../tags/tag3.xml"/><Relationship Id="rId16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8.png"/><Relationship Id="rId10" Type="http://schemas.openxmlformats.org/officeDocument/2006/relationships/tags" Target="../tags/tag11.xml"/><Relationship Id="rId19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8F4F7F5-A9AE-A2C4-46DB-15E155189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it-IT" noProof="0" dirty="0">
                <a:sym typeface="Wingdings" charset="2"/>
              </a:rPr>
              <a:t>La soluzione Municipia </a:t>
            </a:r>
            <a:br>
              <a:rPr lang="it-IT" noProof="0" dirty="0">
                <a:sym typeface="Wingdings" charset="2"/>
              </a:rPr>
            </a:br>
            <a:r>
              <a:rPr lang="it-IT" noProof="0" dirty="0">
                <a:sym typeface="Wingdings" charset="2"/>
              </a:rPr>
              <a:t>per il Comune di Otranto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FC4FE316-E387-3F25-B70C-4EC00D629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it-IT" noProof="0" dirty="0">
                <a:sym typeface="Wingdings" charset="2"/>
              </a:rPr>
              <a:t>Servizi digitali per i cittadini.</a:t>
            </a:r>
          </a:p>
          <a:p>
            <a:pPr lvl="0"/>
            <a:endParaRPr lang="it-IT" dirty="0">
              <a:sym typeface="Wingdings" charset="2"/>
            </a:endParaRPr>
          </a:p>
          <a:p>
            <a:pPr lvl="0"/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A4997CD3-3937-EBA9-48C6-3EA4C22B14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it-IT" dirty="0"/>
              <a:t>24 Novembre 2023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841DFDD-6E61-9A22-C441-11586C9321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ENGINEERING </a:t>
            </a:r>
            <a:r>
              <a:rPr lang="it-IT" b="0" dirty="0"/>
              <a:t>/ THE DIGITAL TRANSFORMATION COMPANY</a:t>
            </a:r>
          </a:p>
        </p:txBody>
      </p:sp>
    </p:spTree>
    <p:extLst>
      <p:ext uri="{BB962C8B-B14F-4D97-AF65-F5344CB8AC3E}">
        <p14:creationId xmlns:p14="http://schemas.microsoft.com/office/powerpoint/2010/main" val="22165622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11C10CA-91F5-E81B-A332-9541423F8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buClr>
                <a:srgbClr val="FF7300"/>
              </a:buClr>
              <a:buSzPct val="100000"/>
              <a:defRPr/>
            </a:pPr>
            <a:r>
              <a:rPr lang="it-IT" sz="1400" b="1" dirty="0" err="1"/>
              <a:t>Tap&amp;Park</a:t>
            </a:r>
            <a:r>
              <a:rPr lang="it-IT" sz="1400" b="1" dirty="0"/>
              <a:t> </a:t>
            </a:r>
            <a:r>
              <a:rPr lang="it-IT" sz="1400" dirty="0"/>
              <a:t>è l’app mobile che consente ai cittadini di pagare la sosta direttamente dallo smartphone e senza costi aggiuntivi.</a:t>
            </a:r>
            <a:endParaRPr lang="it-IT" b="1" dirty="0">
              <a:solidFill>
                <a:srgbClr val="0F0F0F"/>
              </a:solidFill>
              <a:latin typeface="SegoeUI"/>
            </a:endParaRPr>
          </a:p>
          <a:p>
            <a:pPr>
              <a:lnSpc>
                <a:spcPct val="114000"/>
              </a:lnSpc>
              <a:buClr>
                <a:srgbClr val="FF7300"/>
              </a:buClr>
              <a:buSzPct val="100000"/>
              <a:defRPr/>
            </a:pPr>
            <a:r>
              <a:rPr lang="it-IT" b="1" dirty="0">
                <a:solidFill>
                  <a:srgbClr val="0F0F0F"/>
                </a:solidFill>
                <a:latin typeface="SegoeUI"/>
              </a:rPr>
              <a:t>- Sicurezza e Convenienza: 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Pagamento della sosta in modo sicuro e senza costi aggiuntivi direttamente dallo smartphone.</a:t>
            </a:r>
          </a:p>
          <a:p>
            <a:pPr>
              <a:lnSpc>
                <a:spcPct val="114000"/>
              </a:lnSpc>
              <a:buClr>
                <a:srgbClr val="FF7300"/>
              </a:buClr>
              <a:buSzPct val="100000"/>
              <a:defRPr/>
            </a:pPr>
            <a:r>
              <a:rPr lang="it-IT" b="1" dirty="0">
                <a:solidFill>
                  <a:srgbClr val="0F0F0F"/>
                </a:solidFill>
                <a:latin typeface="SegoeUI"/>
              </a:rPr>
              <a:t>- Disponibilità e Accessibilità</a:t>
            </a:r>
            <a:r>
              <a:rPr lang="it-IT" dirty="0">
                <a:solidFill>
                  <a:srgbClr val="0F0F0F"/>
                </a:solidFill>
                <a:latin typeface="SegoeUI"/>
              </a:rPr>
              <a:t>:</a:t>
            </a:r>
          </a:p>
          <a:p>
            <a:pPr marL="742950" lvl="1" indent="-285750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Applicazione disponibile per dispositivi Android e iOS.</a:t>
            </a:r>
          </a:p>
          <a:p>
            <a:pPr marL="742950" lvl="1" indent="-285750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Scaricabile dagli Store di Google e Apple.</a:t>
            </a:r>
          </a:p>
          <a:p>
            <a:pPr>
              <a:lnSpc>
                <a:spcPct val="114000"/>
              </a:lnSpc>
              <a:buClr>
                <a:srgbClr val="FF7300"/>
              </a:buClr>
              <a:buSzPct val="100000"/>
              <a:defRPr/>
            </a:pPr>
            <a:r>
              <a:rPr lang="it-IT" b="1" dirty="0">
                <a:solidFill>
                  <a:srgbClr val="0F0F0F"/>
                </a:solidFill>
                <a:latin typeface="SegoeUI"/>
              </a:rPr>
              <a:t>- Funzionalità dell'App:</a:t>
            </a:r>
          </a:p>
          <a:p>
            <a:pPr marL="742950" lvl="1" indent="-285750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Calcolo automatico dell'importo della sosta in base alla tariffa della zona di sosta, utilizzando la geolocalizzazione.</a:t>
            </a:r>
          </a:p>
          <a:p>
            <a:pPr marL="742950" lvl="1" indent="-285750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Addebito del credito solo per i minuti effettivi di sosta, senza costi extra.</a:t>
            </a:r>
          </a:p>
          <a:p>
            <a:pPr marL="742950" lvl="1" indent="-285750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Opzioni per interrompere o prolungare la sosta programmata secondo necessità.</a:t>
            </a:r>
          </a:p>
          <a:p>
            <a:pPr marL="457200" lvl="1" indent="0">
              <a:lnSpc>
                <a:spcPct val="114000"/>
              </a:lnSpc>
              <a:buClr>
                <a:srgbClr val="FF7300"/>
              </a:buClr>
              <a:buSzPct val="100000"/>
              <a:buNone/>
              <a:defRPr/>
            </a:pPr>
            <a:endParaRPr lang="it-IT" dirty="0">
              <a:solidFill>
                <a:srgbClr val="0F0F0F"/>
              </a:solidFill>
              <a:latin typeface="SegoeUI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11F387-41E8-CBD2-4FD0-4085C8B70E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C79475-63D7-9604-9AAE-8D8F249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INES Cloud </a:t>
            </a:r>
            <a:r>
              <a:rPr lang="it-IT" b="0" dirty="0"/>
              <a:t>/</a:t>
            </a:r>
            <a:r>
              <a:rPr lang="it-IT" dirty="0"/>
              <a:t> </a:t>
            </a:r>
            <a:r>
              <a:rPr lang="it-IT" b="0" dirty="0"/>
              <a:t>TAP&amp;PARK: mobile app iOS e Android per il pagamento della sosta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10BE69F-E2D7-0F6C-DCE6-C94529938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33177EA-9E85-79AF-5CF4-9617711142B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846982" y="1322785"/>
            <a:ext cx="2118946" cy="4591050"/>
          </a:xfrm>
          <a:prstGeom prst="rect">
            <a:avLst/>
          </a:prstGeom>
          <a:noFill/>
          <a:ln>
            <a:noFill/>
          </a:ln>
          <a:effectLst>
            <a:outerShdw blurRad="228600" dist="165100" dir="5400000" algn="t" rotWithShape="0">
              <a:prstClr val="black">
                <a:alpha val="9000"/>
              </a:prstClr>
            </a:outerShdw>
          </a:effectLst>
        </p:spPr>
      </p:pic>
      <p:pic>
        <p:nvPicPr>
          <p:cNvPr id="10" name="Segnaposto contenuto 22">
            <a:extLst>
              <a:ext uri="{FF2B5EF4-FFF2-40B4-BE49-F238E27FC236}">
                <a16:creationId xmlns:a16="http://schemas.microsoft.com/office/drawing/2014/main" id="{27B73DE7-E28E-CB49-AE64-A8D99AFA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9264352" y="1322785"/>
            <a:ext cx="2118946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479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FFB0BE7-6A21-A03C-2E9F-19A92AFB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  <a:buClr>
                <a:srgbClr val="FF7300"/>
              </a:buClr>
              <a:defRPr/>
            </a:pPr>
            <a:r>
              <a:rPr lang="it-IT" dirty="0"/>
              <a:t>Il Portale Multiservizi online offre un'interfaccia intuitiva e sicura per facilitare l'interazione dei cittadini con la PA. </a:t>
            </a:r>
          </a:p>
          <a:p>
            <a:pPr>
              <a:lnSpc>
                <a:spcPct val="130000"/>
              </a:lnSpc>
              <a:buClr>
                <a:srgbClr val="FF7300"/>
              </a:buClr>
              <a:defRPr/>
            </a:pPr>
            <a:r>
              <a:rPr lang="it-IT" dirty="0"/>
              <a:t>Le sue principali funzionalità:</a:t>
            </a:r>
          </a:p>
          <a:p>
            <a:pPr marL="285750" indent="-285750">
              <a:lnSpc>
                <a:spcPct val="130000"/>
              </a:lnSpc>
              <a:buClr>
                <a:srgbClr val="FF7300"/>
              </a:buClr>
              <a:buFont typeface="Arial" panose="020B0604020202020204" pitchFamily="34" charset="0"/>
              <a:buChar char="•"/>
              <a:defRPr/>
            </a:pPr>
            <a:r>
              <a:rPr lang="it-IT" b="1" dirty="0"/>
              <a:t>Catalogo Servizi online</a:t>
            </a:r>
            <a:r>
              <a:rPr lang="it-IT" dirty="0"/>
              <a:t>: interazione diretta con la Pubblica Amministrazione per richiedere permessi e autorizzazioni.</a:t>
            </a:r>
          </a:p>
          <a:p>
            <a:pPr marL="285750" indent="-285750">
              <a:lnSpc>
                <a:spcPct val="130000"/>
              </a:lnSpc>
              <a:buClr>
                <a:srgbClr val="FF7300"/>
              </a:buClr>
              <a:buFont typeface="Arial" panose="020B0604020202020204" pitchFamily="34" charset="0"/>
              <a:buChar char="•"/>
              <a:defRPr/>
            </a:pPr>
            <a:r>
              <a:rPr lang="it-IT" b="1" dirty="0"/>
              <a:t>Facilità di Accesso</a:t>
            </a:r>
            <a:r>
              <a:rPr lang="it-IT" dirty="0"/>
              <a:t>: presentazione delle istanze tramite PC, tablet o smartphone, senza la necessità di recarsi agli sportelli comunali.</a:t>
            </a:r>
          </a:p>
          <a:p>
            <a:pPr marL="285750" indent="-285750">
              <a:lnSpc>
                <a:spcPct val="130000"/>
              </a:lnSpc>
              <a:buClr>
                <a:srgbClr val="FF7300"/>
              </a:buClr>
              <a:buFont typeface="Arial" panose="020B0604020202020204" pitchFamily="34" charset="0"/>
              <a:buChar char="•"/>
              <a:defRPr/>
            </a:pPr>
            <a:r>
              <a:rPr lang="it-IT" b="1" dirty="0"/>
              <a:t>Metodi di Autenticazione Sicuri: </a:t>
            </a:r>
            <a:r>
              <a:rPr lang="it-IT" dirty="0"/>
              <a:t>accesso tramite l'«Area ad Accesso Autenticato del Portale», con autenticazione forte (SPID, CIE, CNS).</a:t>
            </a:r>
          </a:p>
          <a:p>
            <a:pPr marL="285750" indent="-285750">
              <a:lnSpc>
                <a:spcPct val="130000"/>
              </a:lnSpc>
              <a:buClr>
                <a:srgbClr val="FF7300"/>
              </a:buClr>
              <a:buFont typeface="Arial" panose="020B0604020202020204" pitchFamily="34" charset="0"/>
              <a:buChar char="•"/>
              <a:defRPr/>
            </a:pPr>
            <a:r>
              <a:rPr lang="it-IT" b="1" dirty="0"/>
              <a:t>Fascicolo Personale e Funzionalità Interattive: </a:t>
            </a:r>
            <a:r>
              <a:rPr lang="it-IT" dirty="0"/>
              <a:t>visualizzazione in tempo reale delle istanze presentate grazie al fascicolo personale e alle funzionalità interattive del portale.</a:t>
            </a:r>
            <a:endParaRPr lang="it-IT" i="0" u="none" strike="noStrike" baseline="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8479814-073E-9DD3-72C1-88D4BBB4A13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BD9AAC-0D1B-1761-2237-236B68D0E1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BF7C3C-24CC-6140-8A22-738C44F1CFEB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476D6A40-6592-C9BE-917C-68A5B348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Portale Multiservizi </a:t>
            </a:r>
            <a:r>
              <a:rPr lang="it-IT" b="0" dirty="0"/>
              <a:t>/ Front-end web per Richiesta Passi Carrabili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8FABCCD-4071-5640-0AF0-1FB1A3169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9F5AB7-02BB-C29D-E8CE-FD0F391C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4042" y="1305964"/>
            <a:ext cx="5294566" cy="466719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331019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1D85493-EF4D-0ECB-C988-19C53E20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71" y="1322785"/>
            <a:ext cx="5208188" cy="4591050"/>
          </a:xfrm>
        </p:spPr>
        <p:txBody>
          <a:bodyPr/>
          <a:lstStyle/>
          <a:p>
            <a:r>
              <a:rPr lang="it-IT" dirty="0"/>
              <a:t>La procedura di autenticazione e presentazione dell’istanza di Passo Carrabile nel Portale Multi-Servizi è stata progettata per essere semplice e intuitiva:</a:t>
            </a:r>
          </a:p>
          <a:p>
            <a:r>
              <a:rPr lang="it-IT" b="1" dirty="0"/>
              <a:t>- Autenticazione Utente</a:t>
            </a:r>
            <a:r>
              <a:rPr lang="it-IT" dirty="0"/>
              <a:t>: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it-IT" dirty="0"/>
              <a:t>Cliccare su «Accedi all'area personale» ed eseguire l'autenticazione tramite i canali: SPID, CIE o CNS.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it-IT" dirty="0"/>
              <a:t>Dopo l'autenticazione, accedere alla sezione «</a:t>
            </a:r>
            <a:r>
              <a:rPr lang="it-IT" b="1" dirty="0"/>
              <a:t>Domande Online».</a:t>
            </a:r>
          </a:p>
          <a:p>
            <a:r>
              <a:rPr lang="it-IT" b="1" dirty="0"/>
              <a:t>- Selezione e Compilazione della Richiesta</a:t>
            </a:r>
            <a:r>
              <a:rPr lang="it-IT" dirty="0"/>
              <a:t>: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it-IT" dirty="0"/>
              <a:t>Selezionare «Richiesta Passo Carrabile» dal menu a tendina.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it-IT" dirty="0"/>
              <a:t>Avviare il </a:t>
            </a:r>
            <a:r>
              <a:rPr lang="it-IT" dirty="0" err="1"/>
              <a:t>form</a:t>
            </a:r>
            <a:r>
              <a:rPr lang="it-IT" dirty="0"/>
              <a:t> di compilazione strutturato per guidare l’utente nell'inserimento delle informazioni e l’invio dell’istanza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CB561C6-CF37-35CA-07E6-93E5295B593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11F387-41E8-CBD2-4FD0-4085C8B70E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C79475-63D7-9604-9AAE-8D8F249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Portale Multiservizi </a:t>
            </a:r>
            <a:r>
              <a:rPr lang="it-IT" b="0" dirty="0"/>
              <a:t>/ Accesso e richiesta permessi Passi Carrabili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10BE69F-E2D7-0F6C-DCE6-C94529938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0E5FEA2-8A98-8206-4790-8D55111D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42" y="1268760"/>
            <a:ext cx="551276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09D98A8B-B7FD-BD5C-6356-22CDA34C369A}"/>
              </a:ext>
            </a:extLst>
          </p:cNvPr>
          <p:cNvSpPr/>
          <p:nvPr/>
        </p:nvSpPr>
        <p:spPr>
          <a:xfrm>
            <a:off x="7104112" y="4941168"/>
            <a:ext cx="845577" cy="421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7260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1D85493-EF4D-0ECB-C988-19C53E20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b="1" dirty="0">
                <a:solidFill>
                  <a:srgbClr val="0F0F0F"/>
                </a:solidFill>
                <a:latin typeface="SegoeUI"/>
              </a:rPr>
              <a:t>- Sezioni del Form di Richiesta</a:t>
            </a:r>
            <a:r>
              <a:rPr lang="it-IT" sz="1400" b="0" i="0" dirty="0">
                <a:solidFill>
                  <a:srgbClr val="0F0F0F"/>
                </a:solidFill>
                <a:effectLst/>
                <a:latin typeface="SegoeUI"/>
              </a:rPr>
              <a:t>: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b="1" i="0" dirty="0">
                <a:solidFill>
                  <a:srgbClr val="0F0F0F"/>
                </a:solidFill>
                <a:effectLst/>
                <a:latin typeface="SegoeUI"/>
              </a:rPr>
              <a:t>Privacy</a:t>
            </a: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: accettare l'informativa sulla privacy.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b="1" i="0" dirty="0">
                <a:solidFill>
                  <a:srgbClr val="0F0F0F"/>
                </a:solidFill>
                <a:effectLst/>
                <a:latin typeface="SegoeUI"/>
              </a:rPr>
              <a:t>Richiedente</a:t>
            </a: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: inserire i dati anagrafici mancanti.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b="1" i="0" dirty="0">
                <a:solidFill>
                  <a:srgbClr val="0F0F0F"/>
                </a:solidFill>
                <a:effectLst/>
                <a:latin typeface="SegoeUI"/>
              </a:rPr>
              <a:t>In nome e per conto</a:t>
            </a: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: compilare solo se si agisce per conto di  un terzo soggetto.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b="1" i="0" dirty="0">
                <a:solidFill>
                  <a:srgbClr val="0F0F0F"/>
                </a:solidFill>
                <a:effectLst/>
                <a:latin typeface="SegoeUI"/>
              </a:rPr>
              <a:t>Chiede</a:t>
            </a: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: indicare la tipologia di passo carrabile richiesto.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b="1" i="0" dirty="0">
                <a:solidFill>
                  <a:srgbClr val="0F0F0F"/>
                </a:solidFill>
                <a:effectLst/>
                <a:latin typeface="SegoeUI"/>
              </a:rPr>
              <a:t>Passo Carrabile</a:t>
            </a: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: inserire dati di dettaglio come ubicazione, dati catastali, dimensioni…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b="1" i="0" dirty="0">
                <a:solidFill>
                  <a:srgbClr val="0F0F0F"/>
                </a:solidFill>
                <a:effectLst/>
                <a:latin typeface="SegoeUI"/>
              </a:rPr>
              <a:t>Documentazione</a:t>
            </a: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: allegare i documenti richiesti.</a:t>
            </a:r>
          </a:p>
          <a:p>
            <a:pPr marR="0" lvl="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sz="1400" b="1" i="0" dirty="0">
                <a:solidFill>
                  <a:srgbClr val="0F0F0F"/>
                </a:solidFill>
                <a:effectLst/>
                <a:latin typeface="SegoeUI"/>
              </a:rPr>
              <a:t>- Riepilogo e Invio</a:t>
            </a:r>
            <a:r>
              <a:rPr lang="it-IT" sz="1400" b="0" i="0" dirty="0">
                <a:solidFill>
                  <a:srgbClr val="0F0F0F"/>
                </a:solidFill>
                <a:effectLst/>
                <a:latin typeface="SegoeUI"/>
              </a:rPr>
              <a:t>: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V</a:t>
            </a: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erificare la correttezza dei dati inseriti nella sezione riepilogativa.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Cliccare su «Avanti</a:t>
            </a:r>
            <a:r>
              <a:rPr lang="it-IT" dirty="0">
                <a:solidFill>
                  <a:srgbClr val="0F0F0F"/>
                </a:solidFill>
                <a:latin typeface="SegoeUI"/>
              </a:rPr>
              <a:t>»</a:t>
            </a: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 e «Trasmetti Modulo» per inviare l'istanza all’Amministrazione comunale.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b="0" i="0" dirty="0">
                <a:solidFill>
                  <a:srgbClr val="0F0F0F"/>
                </a:solidFill>
                <a:effectLst/>
                <a:latin typeface="SegoeUI"/>
              </a:rPr>
              <a:t>Inserire l'indirizzo email per ricevere la conferma di trasmissione e il PDF di ricevuta dell’istanza</a:t>
            </a:r>
            <a:endParaRPr lang="it-IT" b="0" i="0" dirty="0">
              <a:effectLst/>
              <a:latin typeface="Söhne"/>
            </a:endParaRPr>
          </a:p>
          <a:p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CB561C6-CF37-35CA-07E6-93E5295B593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11F387-41E8-CBD2-4FD0-4085C8B70E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C79475-63D7-9604-9AAE-8D8F249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Portale Multiservizi </a:t>
            </a:r>
            <a:r>
              <a:rPr lang="it-IT" b="0" dirty="0"/>
              <a:t>/ Form di compilazione e invio dell’istanza di richiesta Passo Carrabile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10BE69F-E2D7-0F6C-DCE6-C94529938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2F3BA9-6C78-0248-FF60-3DF4DDD8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507" y="1322785"/>
            <a:ext cx="5294566" cy="46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57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E3E1EBA-C5DA-9640-8834-F38ACCB29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l" defTabSz="914248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3200" b="1" i="0" u="none" strike="noStrike" kern="1200" cap="none" spc="-5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3200" b="1" i="0" u="none" strike="noStrike" kern="1200" cap="none" spc="-5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/>
                <a:cs typeface="Segoe UI"/>
              </a:rPr>
              <a:t>Grazie.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08772710-1DC6-4E19-9727-5B38C39E05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233363"/>
            <a:ext cx="3513138" cy="246062"/>
          </a:xfrm>
        </p:spPr>
        <p:txBody>
          <a:bodyPr/>
          <a:lstStyle/>
          <a:p>
            <a:r>
              <a:rPr lang="it-IT" dirty="0"/>
              <a:t>ENGINEERING </a:t>
            </a:r>
            <a:r>
              <a:rPr lang="it-IT" b="0" dirty="0"/>
              <a:t>/ THE DIGITAL TRANSFORMATION COMPANY</a:t>
            </a:r>
          </a:p>
        </p:txBody>
      </p:sp>
      <p:pic>
        <p:nvPicPr>
          <p:cNvPr id="12" name="Segnaposto immagine 11" descr="Immagine che contiene arte&#10;&#10;Descrizione generata automaticamente con attendibilità bassa">
            <a:extLst>
              <a:ext uri="{FF2B5EF4-FFF2-40B4-BE49-F238E27FC236}">
                <a16:creationId xmlns:a16="http://schemas.microsoft.com/office/drawing/2014/main" id="{5D595A87-664F-23B3-5F5E-C091B5FEA4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86324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FF8692-4478-5F4D-91FE-1C84E318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13" y="1081668"/>
            <a:ext cx="6505575" cy="4591050"/>
          </a:xfrm>
        </p:spPr>
        <p:txBody>
          <a:bodyPr/>
          <a:lstStyle/>
          <a:p>
            <a:pPr marL="0" marR="0" lvl="0" indent="0" algn="l" defTabSz="1219170" fontAlgn="auto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SzTx/>
              <a:buNone/>
              <a:defRPr kumimoji="0" lang="en-US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1" i="0" u="none" strike="noStrike" kern="1200" cap="none" spc="-2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SEMPLIFICAZIONE, PERVASIVITÀ, IL PARADIGMA DEL MOBILE FIRST </a:t>
            </a:r>
            <a:br>
              <a:rPr kumimoji="0" lang="it-IT" sz="1400" b="1" i="0" u="none" strike="noStrike" kern="1200" cap="none" spc="-2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</a:br>
            <a:r>
              <a:rPr kumimoji="0" lang="it-IT" sz="1400" b="1" i="0" u="none" strike="noStrike" kern="1200" cap="none" spc="-2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SONO DECLINAZIONI DI UNA “PA AUMENTATA” VICINA AI CITTADINI.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La Transizione Digitale ha l’obiettivo di realizzare un'Amministrazione Pubblica che possa offrire a cittadini e imprese servizi digitali semplici, affidabili e di qualità, tali da garantire una relazione trasparente, aperta e sicura.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Ne è un </a:t>
            </a:r>
            <a:r>
              <a:rPr lang="it-IT" dirty="0"/>
              <a:t>esempio quanto realizzato</a:t>
            </a:r>
            <a:r>
              <a:rPr lang="it-IT" sz="1400" dirty="0"/>
              <a:t> per il Comune di Otranto</a:t>
            </a:r>
            <a:r>
              <a:rPr lang="it-IT" dirty="0"/>
              <a:t>:</a:t>
            </a:r>
            <a:r>
              <a:rPr lang="it-IT" sz="1400" dirty="0"/>
              <a:t> </a:t>
            </a:r>
            <a:r>
              <a:rPr lang="it-IT" dirty="0"/>
              <a:t>u</a:t>
            </a:r>
            <a:r>
              <a:rPr lang="it-IT" sz="1400" dirty="0"/>
              <a:t>na soluzione che comprende un catalogo di servizi online, attraverso i quali il cittadino interagisce direttamente con la </a:t>
            </a:r>
            <a:r>
              <a:rPr lang="it-IT" dirty="0"/>
              <a:t>PA</a:t>
            </a:r>
            <a:r>
              <a:rPr lang="it-IT" sz="1400" dirty="0"/>
              <a:t> inoltrando richieste o effettuando</a:t>
            </a:r>
            <a:r>
              <a:rPr lang="it-IT" dirty="0"/>
              <a:t> </a:t>
            </a:r>
            <a:r>
              <a:rPr lang="it-IT" sz="1400" dirty="0"/>
              <a:t>pagamenti direttamente dal web.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Grazie a questi servizi, il tradizionale rapporto tra PA e Cittadino </a:t>
            </a:r>
            <a:r>
              <a:rPr lang="it-IT" dirty="0"/>
              <a:t>è</a:t>
            </a:r>
            <a:r>
              <a:rPr lang="it-IT" sz="1400" dirty="0"/>
              <a:t> più semplice ed efficace. Il cittadino, tramite PC, tablet e/o smartphone può assolvere i propri adempimenti da dove vuole e quando vuole senza avere più l’onere di doversi recare agli sportelli comunali, in determinati giorni/orari. </a:t>
            </a:r>
          </a:p>
          <a:p>
            <a:pPr marL="0" marR="0" lvl="0" indent="0" algn="just" defTabSz="1219170" fontAlgn="auto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SzTx/>
              <a:buNone/>
              <a:defRPr kumimoji="0" lang="en-US" sz="1400" b="0" i="0" u="none" strike="noStrike" kern="1200" cap="none" spc="-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1400" b="0" i="0" u="none" strike="noStrike" kern="1200" cap="none" spc="-2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Wingdings" charset="2"/>
              </a:rPr>
              <a:t>. </a:t>
            </a: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8D394045-AD73-B049-AC9F-BE23608ED4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r="61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2D931C-7BF5-1343-B8CD-8DA72C1595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algn="l" defTabSz="914248">
              <a:buNone/>
              <a:defRPr kumimoji="0" sz="1050" b="1" i="0" kern="1200" spc="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fld id="{98BF7C3C-24CC-6140-8A22-738C44F1CFEB}" type="slidenum">
              <a:rPr kumimoji="0" lang="it-IT" sz="1050" b="1" i="0" kern="1200" spc="0" normalizeH="0" noProof="0" smtClean="0"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</a:t>
            </a:fld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C9F8330-FD7F-104B-A191-CD676A6D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248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000" b="1" i="0" u="none" strike="noStrike" kern="1200" cap="none" spc="-5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defRPr>
            </a:pPr>
            <a:r>
              <a:rPr kumimoji="0" lang="it-IT" sz="2000" b="1" i="0" u="none" strike="noStrike" kern="1200" cap="none" spc="-5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charset="2"/>
              </a:rPr>
              <a:t>Un servizio pubblico digitale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BADAC35-5046-8842-BB39-1EDED187F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</p:spTree>
    <p:extLst>
      <p:ext uri="{BB962C8B-B14F-4D97-AF65-F5344CB8AC3E}">
        <p14:creationId xmlns:p14="http://schemas.microsoft.com/office/powerpoint/2010/main" val="11895571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B447BEA-50AA-EBC2-8F51-F6640A37C6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277" y="1322786"/>
            <a:ext cx="10759449" cy="83062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it-IT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Segoe UI"/>
                <a:cs typeface="Segoe UI"/>
                <a:sym typeface="Wingdings" charset="2"/>
              </a:rPr>
              <a:t>INES Cloud </a:t>
            </a:r>
            <a:r>
              <a:rPr lang="it-IT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Segoe UI"/>
                <a:cs typeface="Segoe UI"/>
                <a:sym typeface="Wingdings" charset="2"/>
              </a:rPr>
              <a:t>è il primo ecosistema per la gestione integrata della mobilità urbana che, grazie all'</a:t>
            </a:r>
            <a:r>
              <a:rPr lang="it-IT" sz="1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Segoe UI"/>
                <a:cs typeface="Segoe UI"/>
                <a:sym typeface="Wingdings" charset="2"/>
              </a:rPr>
              <a:t>integrazione nativa con i sistemi software e le tecnologie di campo più diffuse sul mercato</a:t>
            </a:r>
            <a:r>
              <a:rPr lang="it-IT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Segoe UI"/>
                <a:cs typeface="Segoe UI"/>
                <a:sym typeface="Wingdings" charset="2"/>
              </a:rPr>
              <a:t>, fornisce servizi integrati, più efficaci e di qualità.​</a:t>
            </a:r>
          </a:p>
          <a:p>
            <a:pPr>
              <a:lnSpc>
                <a:spcPct val="114000"/>
              </a:lnSpc>
            </a:pPr>
            <a:endParaRPr lang="it-IT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D9EEEF-7522-0BEE-F524-4B3BB42B78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1105780-D44F-D4A6-BC32-53898F60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INES Cloud </a:t>
            </a:r>
            <a:r>
              <a:rPr lang="it-IT" b="0" dirty="0">
                <a:latin typeface="Segoe UI"/>
                <a:cs typeface="Segoe UI"/>
              </a:rPr>
              <a:t>/ Funzionalità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352FDCB4-DAD2-5F73-8255-4017F7645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sp>
        <p:nvSpPr>
          <p:cNvPr id="25" name="Rettangolo arrotondato 168">
            <a:extLst>
              <a:ext uri="{FF2B5EF4-FFF2-40B4-BE49-F238E27FC236}">
                <a16:creationId xmlns:a16="http://schemas.microsoft.com/office/drawing/2014/main" id="{F524BEBA-F761-4695-F3DD-4B45D89088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92190" y="2143866"/>
            <a:ext cx="2211522" cy="191289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l" defTabSz="914248">
              <a:lnSpc>
                <a:spcPts val="2120"/>
              </a:lnSpc>
              <a:spcBef>
                <a:spcPts val="400"/>
              </a:spcBef>
              <a:buClr>
                <a:srgbClr val="4AACC5"/>
              </a:buClr>
              <a:buSzPct val="105000"/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kumimoji="0" lang="en-US" sz="1400" b="1" i="0" normalizeH="0" noProof="0" dirty="0">
                <a:solidFill>
                  <a:schemeClr val="tx1"/>
                </a:solidFill>
                <a:uLnTx/>
                <a:uFillTx/>
                <a:latin typeface="Segoe UI"/>
                <a:cs typeface="Segoe UI"/>
              </a:rPr>
              <a:t>CRM</a:t>
            </a:r>
          </a:p>
          <a:p>
            <a:pPr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Gestione delle anagrafiche degli utenti, veicoli e permessi/autorizzazioni ad essi associati anche mediante l’integrazione con l’anagrafe comunale e DB nazionali (es. MTCT). </a:t>
            </a:r>
            <a:endParaRPr lang="it-IT" altLang="it-IT" sz="1200" b="0" i="0" normalizeH="0" noProof="0" dirty="0">
              <a:solidFill>
                <a:schemeClr val="tx1"/>
              </a:solidFill>
              <a:uLnTx/>
              <a:uFillTx/>
              <a:latin typeface="Segoe UI"/>
              <a:cs typeface="Segoe UI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EF92282-3912-7FB5-48CD-A34D3A16F5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3401" y="2302893"/>
            <a:ext cx="833795" cy="8337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en-US"/>
          </a:p>
        </p:txBody>
      </p:sp>
      <p:sp>
        <p:nvSpPr>
          <p:cNvPr id="27" name="Rettangolo arrotondato 168">
            <a:extLst>
              <a:ext uri="{FF2B5EF4-FFF2-40B4-BE49-F238E27FC236}">
                <a16:creationId xmlns:a16="http://schemas.microsoft.com/office/drawing/2014/main" id="{1549B5F8-3FD3-76D2-2826-8527505ABC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90304" y="2158293"/>
            <a:ext cx="2412251" cy="19128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l" defTabSz="914248">
              <a:lnSpc>
                <a:spcPts val="2120"/>
              </a:lnSpc>
              <a:spcBef>
                <a:spcPts val="400"/>
              </a:spcBef>
              <a:buClr>
                <a:srgbClr val="4AACC5"/>
              </a:buClr>
              <a:buSzPct val="105000"/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lang="en-US" sz="1400" b="1" dirty="0">
                <a:solidFill>
                  <a:schemeClr val="tx1"/>
                </a:solidFill>
                <a:latin typeface="Segoe UI"/>
                <a:cs typeface="Segoe UI"/>
              </a:rPr>
              <a:t>MOTORE TARIFFARIO</a:t>
            </a:r>
          </a:p>
          <a:p>
            <a:pPr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Gestione delle regolamentazioni definite nelle ordinanze comunali e relativa tariffazione per tutti i canali di vendita fisici e digitali (es. sportello, app, parcometri, casse, ecc.).</a:t>
            </a:r>
            <a:endParaRPr lang="en-US" altLang="it-IT" sz="1200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2A4C04E-D96F-1811-3BB1-B2EFD8AC890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21516" y="2317320"/>
            <a:ext cx="833795" cy="8337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en-US"/>
          </a:p>
        </p:txBody>
      </p:sp>
      <p:sp>
        <p:nvSpPr>
          <p:cNvPr id="29" name="Rettangolo arrotondato 168">
            <a:extLst>
              <a:ext uri="{FF2B5EF4-FFF2-40B4-BE49-F238E27FC236}">
                <a16:creationId xmlns:a16="http://schemas.microsoft.com/office/drawing/2014/main" id="{EF5DE726-F232-841E-CC99-895BAF7F671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87181" y="2143867"/>
            <a:ext cx="2414132" cy="19128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>
              <a:lnSpc>
                <a:spcPts val="2120"/>
              </a:lnSpc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kumimoji="0" lang="en-US" sz="1400" b="1" i="0" normalizeH="0" noProof="0" dirty="0">
                <a:solidFill>
                  <a:schemeClr val="tx1"/>
                </a:solidFill>
                <a:uLnTx/>
                <a:uFillTx/>
                <a:latin typeface="Segoe UI"/>
                <a:cs typeface="Segoe UI"/>
              </a:rPr>
              <a:t>CONSOLIDAMENTO FINANZIARIO</a:t>
            </a:r>
          </a:p>
          <a:p>
            <a:pPr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kumimoji="0" lang="it-IT" altLang="it-IT" sz="1200" b="0" i="0" normalizeH="0" noProof="0" dirty="0">
                <a:solidFill>
                  <a:schemeClr val="tx1"/>
                </a:solidFill>
                <a:uLnTx/>
                <a:uFillTx/>
                <a:latin typeface="Segoe UI"/>
                <a:cs typeface="Segoe UI"/>
              </a:rPr>
              <a:t>Gestione della rivendita digitale </a:t>
            </a:r>
            <a:r>
              <a:rPr kumimoji="0" lang="it-IT" altLang="it-IT" sz="1200" b="0" i="0" normalizeH="0" noProof="0" dirty="0" err="1">
                <a:solidFill>
                  <a:schemeClr val="tx1"/>
                </a:solidFill>
                <a:uLnTx/>
                <a:uFillTx/>
                <a:latin typeface="Segoe UI"/>
                <a:cs typeface="Segoe UI"/>
              </a:rPr>
              <a:t>multivendor</a:t>
            </a:r>
            <a:r>
              <a:rPr kumimoji="0" lang="it-IT" altLang="it-IT" sz="1200" b="0" i="0" normalizeH="0" noProof="0" dirty="0">
                <a:solidFill>
                  <a:schemeClr val="tx1"/>
                </a:solidFill>
                <a:uLnTx/>
                <a:uFillTx/>
                <a:latin typeface="Segoe UI"/>
                <a:cs typeface="Segoe UI"/>
              </a:rPr>
              <a:t> con controlli rigorosi sui titoli vendute dai rivenditori per la corretta rendicontazione del dovuto all’Amministrazione.</a:t>
            </a:r>
            <a:endParaRPr lang="it-IT" altLang="it-IT" sz="1200" dirty="0">
              <a:solidFill>
                <a:schemeClr val="tx1"/>
              </a:solidFill>
              <a:latin typeface="Segoe UI"/>
              <a:cs typeface="Segoe UI"/>
            </a:endParaRPr>
          </a:p>
          <a:p>
            <a:pPr>
              <a:spcBef>
                <a:spcPts val="400"/>
              </a:spcBef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it-IT" altLang="it-IT" sz="1200" dirty="0">
              <a:solidFill>
                <a:schemeClr val="tx1"/>
              </a:solidFill>
              <a:latin typeface="Segoe UI"/>
              <a:cs typeface="Segoe UI"/>
            </a:endParaRPr>
          </a:p>
          <a:p>
            <a:pPr>
              <a:lnSpc>
                <a:spcPts val="2120"/>
              </a:lnSpc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en-US" altLang="it-I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algn="l" defTabSz="914248">
              <a:lnSpc>
                <a:spcPts val="2120"/>
              </a:lnSpc>
              <a:spcBef>
                <a:spcPts val="400"/>
              </a:spcBef>
              <a:buClr>
                <a:srgbClr val="4AACC5"/>
              </a:buClr>
              <a:buSzPct val="105000"/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kumimoji="0" lang="en-US" altLang="it-IT" sz="1200" b="0" i="0" normalizeH="0" noProof="0" dirty="0">
              <a:solidFill>
                <a:schemeClr val="tx1"/>
              </a:solidFill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algn="l" defTabSz="914248">
              <a:lnSpc>
                <a:spcPts val="2120"/>
              </a:lnSpc>
              <a:spcBef>
                <a:spcPts val="400"/>
              </a:spcBef>
              <a:buClr>
                <a:srgbClr val="4AACC5"/>
              </a:buClr>
              <a:buSzPct val="105000"/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en-US" altLang="it-I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94F012F-5CB4-C395-DDEE-DFC613ACD84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18392" y="2302893"/>
            <a:ext cx="833795" cy="8337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en-US"/>
          </a:p>
        </p:txBody>
      </p:sp>
      <p:sp>
        <p:nvSpPr>
          <p:cNvPr id="31" name="Rettangolo arrotondato 168">
            <a:extLst>
              <a:ext uri="{FF2B5EF4-FFF2-40B4-BE49-F238E27FC236}">
                <a16:creationId xmlns:a16="http://schemas.microsoft.com/office/drawing/2014/main" id="{3F66B774-8A23-E169-2C2D-5BCAF0E0EE4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92189" y="4071187"/>
            <a:ext cx="2211522" cy="19162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l" defTabSz="914248">
              <a:lnSpc>
                <a:spcPts val="2120"/>
              </a:lnSpc>
              <a:spcBef>
                <a:spcPts val="400"/>
              </a:spcBef>
              <a:buClr>
                <a:srgbClr val="4AACC5"/>
              </a:buClr>
              <a:buSzPct val="105000"/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kumimoji="0" lang="en-US" sz="1400" b="1" i="0" normalizeH="0" noProof="0" dirty="0">
                <a:solidFill>
                  <a:schemeClr val="tx1"/>
                </a:solidFill>
                <a:uLnTx/>
                <a:uFillTx/>
                <a:latin typeface="Segoe UI"/>
                <a:cs typeface="Segoe UI"/>
              </a:rPr>
              <a:t>INTEGRAZIONE CON DISPOSITIVI DI CAMPO</a:t>
            </a:r>
          </a:p>
          <a:p>
            <a:pPr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Tramite un ampio set di protocolli standard, integrazione nativa con i dispositivi di campo dei principali player di mercato in uso nelle città.</a:t>
            </a:r>
            <a:endParaRPr lang="it-IT" altLang="it-IT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4618563-C26B-1FB6-AAD0-EE9F7127EDA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21515" y="4268491"/>
            <a:ext cx="833795" cy="8337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en-US"/>
          </a:p>
        </p:txBody>
      </p:sp>
      <p:sp>
        <p:nvSpPr>
          <p:cNvPr id="33" name="Rettangolo arrotondato 168">
            <a:extLst>
              <a:ext uri="{FF2B5EF4-FFF2-40B4-BE49-F238E27FC236}">
                <a16:creationId xmlns:a16="http://schemas.microsoft.com/office/drawing/2014/main" id="{1F27F947-4E30-50B2-F3A7-847768BB41A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087182" y="4080815"/>
            <a:ext cx="2414132" cy="190775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kumimoji="0" lang="en-US" sz="1400" b="1" i="0" normalizeH="0" noProof="0" dirty="0">
                <a:solidFill>
                  <a:schemeClr val="tx1"/>
                </a:solidFill>
                <a:uLnTx/>
                <a:uFillTx/>
                <a:latin typeface="Segoe UI"/>
                <a:cs typeface="Segoe UI"/>
              </a:rPr>
              <a:t>MOBILE APP</a:t>
            </a:r>
          </a:p>
          <a:p>
            <a:pPr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Per utenti finali, per il pagamento della sosta e degli altri servizi di mobilità, senza </a:t>
            </a:r>
            <a:r>
              <a:rPr lang="it-IT" altLang="it-IT" sz="1200" dirty="0" err="1">
                <a:solidFill>
                  <a:schemeClr val="tx1"/>
                </a:solidFill>
                <a:latin typeface="Segoe UI"/>
                <a:cs typeface="Segoe UI"/>
              </a:rPr>
              <a:t>fee</a:t>
            </a: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 aggiuntive né per l’Amministrazione né per il cittadino.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5F9A764C-4A34-1AA9-A389-3C50054C009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152105" y="4254064"/>
            <a:ext cx="833795" cy="83379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en-US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B4B778E-E267-5891-BA1E-31A8D5B8829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19639" y="4256076"/>
            <a:ext cx="833795" cy="8337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algn="ctr" defTabSz="914248">
              <a:buNone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endParaRPr lang="en-US"/>
          </a:p>
        </p:txBody>
      </p:sp>
      <p:sp>
        <p:nvSpPr>
          <p:cNvPr id="36" name="Rettangolo arrotondato 168">
            <a:extLst>
              <a:ext uri="{FF2B5EF4-FFF2-40B4-BE49-F238E27FC236}">
                <a16:creationId xmlns:a16="http://schemas.microsoft.com/office/drawing/2014/main" id="{9BE08BD0-3FC7-C4B2-6065-1D85B1A8745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288422" y="4092183"/>
            <a:ext cx="2414133" cy="197798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124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248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371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495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5619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2743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199866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6990" marR="0" indent="0" algn="l" defTabSz="9142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>
              <a:lnSpc>
                <a:spcPts val="2120"/>
              </a:lnSpc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kumimoji="0" lang="en-US" sz="1400" b="1" i="0" normalizeH="0" noProof="0" dirty="0">
                <a:solidFill>
                  <a:schemeClr val="tx1"/>
                </a:solidFill>
                <a:uLnTx/>
                <a:uFillTx/>
                <a:latin typeface="Segoe UI"/>
                <a:cs typeface="Segoe UI"/>
              </a:rPr>
              <a:t>SPORTELLO ONLINE</a:t>
            </a:r>
          </a:p>
          <a:p>
            <a:pPr>
              <a:spcBef>
                <a:spcPts val="400"/>
              </a:spcBef>
              <a:buClr>
                <a:srgbClr val="4AACC5"/>
              </a:buClr>
              <a:buSzPct val="105000"/>
              <a:defRPr kumimoji="0" sz="1800" b="0" i="0" normalizeH="0" noProof="0"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defRPr>
            </a:pP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Web </a:t>
            </a:r>
            <a:r>
              <a:rPr lang="it-IT" altLang="it-IT" sz="1200" dirty="0" err="1">
                <a:solidFill>
                  <a:schemeClr val="tx1"/>
                </a:solidFill>
                <a:latin typeface="Segoe UI"/>
                <a:cs typeface="Segoe UI"/>
              </a:rPr>
              <a:t>application</a:t>
            </a: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 per utenti finali che consente di richiedere e acquistare in modalità full-</a:t>
            </a:r>
            <a:r>
              <a:rPr lang="it-IT" altLang="it-IT" sz="1200" dirty="0" err="1">
                <a:solidFill>
                  <a:schemeClr val="tx1"/>
                </a:solidFill>
                <a:latin typeface="Segoe UI"/>
                <a:cs typeface="Segoe UI"/>
              </a:rPr>
              <a:t>digital</a:t>
            </a: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 il rilascio e il rinnovo di autorizzazioni e abbonamenti. Integrato con </a:t>
            </a:r>
            <a:r>
              <a:rPr lang="it-IT" altLang="it-IT" sz="1200" dirty="0" err="1">
                <a:solidFill>
                  <a:schemeClr val="tx1"/>
                </a:solidFill>
                <a:latin typeface="Segoe UI"/>
                <a:cs typeface="Segoe UI"/>
              </a:rPr>
              <a:t>PagoPA</a:t>
            </a:r>
            <a:r>
              <a:rPr lang="it-IT" altLang="it-IT" sz="12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E59D951D-FC5E-2C20-85B1-0DB0221ADF2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98" y="2463212"/>
            <a:ext cx="457200" cy="46990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5B47E883-032A-D459-185F-BD5119D1055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417" y="2512115"/>
            <a:ext cx="444500" cy="444500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9093840B-3AB4-91D6-29A0-53BF5784BD8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273" y="2497688"/>
            <a:ext cx="495300" cy="48260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ABC8D889-5C22-8F4D-7985-E842782094F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62" y="4537222"/>
            <a:ext cx="368300" cy="381000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9600A5EF-313B-2CCF-0470-B8F435C9971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752" y="4459295"/>
            <a:ext cx="444500" cy="444500"/>
          </a:xfrm>
          <a:prstGeom prst="rect">
            <a:avLst/>
          </a:prstGeom>
        </p:spPr>
      </p:pic>
      <p:sp>
        <p:nvSpPr>
          <p:cNvPr id="43" name="Ovale 42">
            <a:extLst>
              <a:ext uri="{FF2B5EF4-FFF2-40B4-BE49-F238E27FC236}">
                <a16:creationId xmlns:a16="http://schemas.microsoft.com/office/drawing/2014/main" id="{9688F5D8-223F-9F7B-323C-A2FE8AF9C1C3}"/>
              </a:ext>
            </a:extLst>
          </p:cNvPr>
          <p:cNvSpPr/>
          <p:nvPr/>
        </p:nvSpPr>
        <p:spPr>
          <a:xfrm>
            <a:off x="717916" y="4257955"/>
            <a:ext cx="837240" cy="830036"/>
          </a:xfrm>
          <a:prstGeom prst="ellipse">
            <a:avLst/>
          </a:prstGeom>
          <a:noFill/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3EBE47-1849-7CAD-6C75-753BFCBB53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581" y="4448447"/>
            <a:ext cx="466196" cy="46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389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ECFD8F2-FBE6-FBE7-80D7-763AB212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500" dirty="0"/>
              <a:t>Funzionalità disponibili su INES Cloud (Front-end web) pensate per offrire un'esperienza utente efficiente e personalizzata: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Gestione profilo utente:</a:t>
            </a:r>
            <a:r>
              <a:rPr lang="it-IT" sz="1500" dirty="0"/>
              <a:t> per visualizzare e aggiornare le proprie informazioni anagrafiche.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Comunicazione con il front-office: </a:t>
            </a:r>
            <a:r>
              <a:rPr lang="it-IT" sz="1500" dirty="0"/>
              <a:t>canale diretto per interazioni e richieste con l’Amministrazione comunale</a:t>
            </a:r>
            <a:r>
              <a:rPr lang="it-IT" sz="15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Gestione dati veicoli: </a:t>
            </a:r>
            <a:r>
              <a:rPr lang="it-IT" sz="1500" dirty="0"/>
              <a:t>gestione e aggiornamento dei dettagli relativi ai veicoli registrati.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Gestione del credito/borsellino e delle transazioni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Rinnovo e pagamento dei permessi:  </a:t>
            </a:r>
            <a:r>
              <a:rPr lang="it-IT" sz="1500" dirty="0"/>
              <a:t>gestione del processo di rinnovo e pagamento dei permessi.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Gestione allegati: </a:t>
            </a:r>
            <a:r>
              <a:rPr lang="it-IT" sz="1500" dirty="0"/>
              <a:t>sezione per l'upload e la gestione dei documenti per la verifica e l'accettazione delle richieste.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F520A13-DAE3-C84E-5871-D14AD2CC510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BD9AAC-0D1B-1761-2237-236B68D0E1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BF7C3C-24CC-6140-8A22-738C44F1CFEB}" type="slidenum">
              <a:rPr lang="it-IT" smtClean="0"/>
              <a:pPr>
                <a:spcAft>
                  <a:spcPts val="600"/>
                </a:spcAft>
              </a:pPr>
              <a:t>4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9B36718-F917-AFE5-D152-924F39EE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INES Cloud </a:t>
            </a:r>
            <a:r>
              <a:rPr lang="it-IT" b="0" dirty="0"/>
              <a:t>/ Front-end web per utenti finali: sportello online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8FABCCD-4071-5640-0AF0-1FB1A3169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36E35E-420A-D602-5692-24B41357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322785"/>
            <a:ext cx="5328592" cy="459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8149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gnaposto contenuto 34">
            <a:extLst>
              <a:ext uri="{FF2B5EF4-FFF2-40B4-BE49-F238E27FC236}">
                <a16:creationId xmlns:a16="http://schemas.microsoft.com/office/drawing/2014/main" id="{05ED926F-2FD8-9205-FB68-FCF85FE1F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defTabSz="121917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400" spc="-20" dirty="0"/>
              <a:t>L’utente potrà accedere su front-end web della piattaforma INES Cloud dal seguente indirizzo: </a:t>
            </a:r>
            <a:r>
              <a:rPr lang="it-IT" sz="1400" b="1" u="sng" spc="-2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permessitransitososta.comune.otranto.le.it.</a:t>
            </a:r>
            <a:endParaRPr lang="it-IT" b="0" i="0" dirty="0">
              <a:solidFill>
                <a:srgbClr val="0F0F0F"/>
              </a:solidFill>
              <a:effectLst/>
            </a:endParaRPr>
          </a:p>
          <a:p>
            <a:pPr marL="285750" indent="-285750" defTabSz="121917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400" spc="-20" dirty="0"/>
              <a:t>La URL conduce alla homepage dell’ </a:t>
            </a:r>
            <a:r>
              <a:rPr lang="it-IT" sz="1400" b="1" spc="-20" dirty="0"/>
              <a:t>Area Riservata Utente </a:t>
            </a:r>
            <a:r>
              <a:rPr lang="it-IT" sz="1400" spc="-20" dirty="0"/>
              <a:t>con un'interfaccia dedicata alla gestione dei permessi di transito e sosta ZTL. </a:t>
            </a:r>
          </a:p>
          <a:p>
            <a:pPr marL="285750" indent="-285750" defTabSz="121917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400" spc="-20" dirty="0"/>
              <a:t>Per accedere ai servizi online, l’utente dovrà registrarsi, cliccando su </a:t>
            </a:r>
            <a:r>
              <a:rPr lang="it-IT" sz="1400" b="1" spc="-20" dirty="0"/>
              <a:t>Registrati</a:t>
            </a:r>
            <a:r>
              <a:rPr lang="it-IT" sz="1400" spc="-20" dirty="0"/>
              <a:t> e compilare </a:t>
            </a:r>
            <a:r>
              <a:rPr lang="it-IT" dirty="0"/>
              <a:t>il</a:t>
            </a:r>
            <a:r>
              <a:rPr lang="it-IT" sz="1400" spc="-20" dirty="0"/>
              <a:t> </a:t>
            </a:r>
            <a:r>
              <a:rPr lang="it-IT" sz="1400" spc="-20" dirty="0" err="1"/>
              <a:t>form</a:t>
            </a:r>
            <a:r>
              <a:rPr lang="it-IT" sz="1400" spc="-20" dirty="0"/>
              <a:t> di registrazione.</a:t>
            </a:r>
          </a:p>
          <a:p>
            <a:endParaRPr lang="it-IT" dirty="0"/>
          </a:p>
        </p:txBody>
      </p:sp>
      <p:pic>
        <p:nvPicPr>
          <p:cNvPr id="44" name="Segnaposto contenuto 38">
            <a:extLst>
              <a:ext uri="{FF2B5EF4-FFF2-40B4-BE49-F238E27FC236}">
                <a16:creationId xmlns:a16="http://schemas.microsoft.com/office/drawing/2014/main" id="{5501A4BE-BCAD-7364-2119-5B92D13CCAA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/>
        </p:blipFill>
        <p:spPr>
          <a:xfrm>
            <a:off x="6274042" y="1322388"/>
            <a:ext cx="5208186" cy="45910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E00106-3C3B-BA7B-B6D6-41B125854F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6DB5636-C46C-2779-1FD3-98D02DDE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INES Cloud </a:t>
            </a:r>
            <a:r>
              <a:rPr lang="it-IT" b="0" dirty="0"/>
              <a:t>/ Front-end web per utenti finali: Homepage Area Riservata Utenti</a:t>
            </a:r>
            <a:br>
              <a:rPr lang="it-IT" dirty="0"/>
            </a:b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BAC62B3-3022-4A6A-9709-025A76D3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D919FF13-88DB-25E0-65A7-F9E5B828D06F}"/>
              </a:ext>
            </a:extLst>
          </p:cNvPr>
          <p:cNvSpPr/>
          <p:nvPr/>
        </p:nvSpPr>
        <p:spPr>
          <a:xfrm>
            <a:off x="10344472" y="1196752"/>
            <a:ext cx="870857" cy="3911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6874FCFA-8888-57D1-AE41-48D4973CDC76}"/>
              </a:ext>
            </a:extLst>
          </p:cNvPr>
          <p:cNvSpPr/>
          <p:nvPr/>
        </p:nvSpPr>
        <p:spPr>
          <a:xfrm>
            <a:off x="6274042" y="2204864"/>
            <a:ext cx="870857" cy="3911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554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931F3C5-C822-453F-455B-31ADB41CA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defTabSz="121917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it-IT" sz="1500" spc="-20" dirty="0"/>
              <a:t>Gli step che l’utente dovrà seguire per accedere ai servizi online e procedere con la richiesta di «</a:t>
            </a:r>
            <a:r>
              <a:rPr lang="it-IT" sz="1500" b="1" spc="-20" dirty="0" err="1"/>
              <a:t>PermessI</a:t>
            </a:r>
            <a:r>
              <a:rPr lang="it-IT" sz="1500" b="1" spc="-20" dirty="0"/>
              <a:t> di transito e sosta ZTL</a:t>
            </a:r>
            <a:r>
              <a:rPr lang="it-IT" sz="1500" spc="-20" dirty="0"/>
              <a:t>»:</a:t>
            </a:r>
          </a:p>
          <a:p>
            <a:pPr marL="285750" indent="-285750" defTabSz="121917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500" b="1" spc="-20" dirty="0"/>
              <a:t>Accesso su piattaforma</a:t>
            </a:r>
            <a:r>
              <a:rPr lang="it-IT" sz="1500" spc="-20" dirty="0"/>
              <a:t>: effettuare il login, con username e password (generate in fase di registrazione) e accedere su piattaforma INES Cloud.</a:t>
            </a:r>
          </a:p>
          <a:p>
            <a:pPr marL="285750" indent="-285750" defTabSz="121917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500" b="1" spc="-20" dirty="0"/>
              <a:t>Richiesta </a:t>
            </a:r>
            <a:r>
              <a:rPr lang="it-IT" sz="1500" b="1" dirty="0"/>
              <a:t>Permesso</a:t>
            </a:r>
            <a:r>
              <a:rPr lang="it-IT" sz="1500" spc="-20" dirty="0"/>
              <a:t>: avviare la procedura per la richiesta dei permessi di accesso e sosta in ZTL dalla sezione </a:t>
            </a:r>
            <a:r>
              <a:rPr lang="it-IT" sz="1500" b="1" spc="-20" dirty="0"/>
              <a:t>Autorizzazioni ZTL/ZSC.</a:t>
            </a:r>
          </a:p>
          <a:p>
            <a:pPr marL="285750" indent="-285750" defTabSz="121917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500" b="1" spc="-20" dirty="0"/>
              <a:t>Form di compilazione</a:t>
            </a:r>
            <a:r>
              <a:rPr lang="it-IT" sz="1500" spc="-20" dirty="0"/>
              <a:t>: inserire i dati richiesti dal sistema, inclusa la tipologia di autorizzazione e la targa del veicolo.</a:t>
            </a:r>
          </a:p>
          <a:p>
            <a:pPr marL="285750" indent="-285750" defTabSz="121917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500" b="1" spc="-20" dirty="0"/>
              <a:t>Allega documentazione</a:t>
            </a:r>
            <a:r>
              <a:rPr lang="it-IT" sz="1500" spc="-20" dirty="0"/>
              <a:t>: caricare la documentazione prevista per il permesso che si sta richiedendo.</a:t>
            </a:r>
          </a:p>
          <a:p>
            <a:pPr marL="285750" indent="-285750" defTabSz="121917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500" b="1" spc="-20" dirty="0"/>
              <a:t>Invio della richiesta</a:t>
            </a:r>
            <a:r>
              <a:rPr lang="it-IT" sz="1500" spc="-20" dirty="0"/>
              <a:t>: completata la compilazione, inviare la richiesta all’Amministrazione comunale.</a:t>
            </a:r>
            <a:endParaRPr lang="it-IT" sz="1500" dirty="0"/>
          </a:p>
          <a:p>
            <a:endParaRPr lang="it-IT" dirty="0"/>
          </a:p>
        </p:txBody>
      </p:sp>
      <p:sp>
        <p:nvSpPr>
          <p:cNvPr id="36" name="Segnaposto contenuto 35">
            <a:extLst>
              <a:ext uri="{FF2B5EF4-FFF2-40B4-BE49-F238E27FC236}">
                <a16:creationId xmlns:a16="http://schemas.microsoft.com/office/drawing/2014/main" id="{6BC4542A-7275-E2C9-2BC1-D84CEF98557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D27FE3-A81F-6950-46FF-5703D74FEB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BF7C3C-24CC-6140-8A22-738C44F1CFEB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10DDAB8-ABBC-DADF-57A1-1BAE0378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INES Cloud </a:t>
            </a:r>
            <a:r>
              <a:rPr lang="it-IT" b="0" dirty="0"/>
              <a:t>/ Front-end web: Accesso ai servizi online e Richiesta Autorizzazioni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4EC4D3F-EAC1-C2DD-7181-78C5B7B45A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F35B078B-5B16-B6AA-E118-03834F67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90" y="1252092"/>
            <a:ext cx="5292000" cy="4769196"/>
          </a:xfrm>
          <a:prstGeom prst="rect">
            <a:avLst/>
          </a:prstGeom>
          <a:noFill/>
        </p:spPr>
      </p:pic>
      <p:sp>
        <p:nvSpPr>
          <p:cNvPr id="35" name="Ovale 34">
            <a:extLst>
              <a:ext uri="{FF2B5EF4-FFF2-40B4-BE49-F238E27FC236}">
                <a16:creationId xmlns:a16="http://schemas.microsoft.com/office/drawing/2014/main" id="{054ACA2C-543B-9AA2-4556-FE6ABE67EC69}"/>
              </a:ext>
            </a:extLst>
          </p:cNvPr>
          <p:cNvSpPr/>
          <p:nvPr/>
        </p:nvSpPr>
        <p:spPr>
          <a:xfrm>
            <a:off x="6207413" y="3933056"/>
            <a:ext cx="1184731" cy="36004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2CB994BE-68EF-AD39-004A-00492ACECBF9}"/>
              </a:ext>
            </a:extLst>
          </p:cNvPr>
          <p:cNvSpPr/>
          <p:nvPr/>
        </p:nvSpPr>
        <p:spPr>
          <a:xfrm>
            <a:off x="7392144" y="1371776"/>
            <a:ext cx="1040715" cy="36004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92988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2F54613-4C12-FEC0-34F4-C2BA66865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72" y="1322784"/>
            <a:ext cx="5208188" cy="4770511"/>
          </a:xfrm>
        </p:spPr>
        <p:txBody>
          <a:bodyPr/>
          <a:lstStyle/>
          <a:p>
            <a:pPr>
              <a:lnSpc>
                <a:spcPct val="114000"/>
              </a:lnSpc>
              <a:buClr>
                <a:srgbClr val="FF7300"/>
              </a:buClr>
              <a:buSzPct val="100000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I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 servizi a disposizione dell’utente sulla propria «Area Riservata»:</a:t>
            </a:r>
            <a:endParaRPr lang="it-IT" sz="1400" b="1" dirty="0">
              <a:solidFill>
                <a:srgbClr val="0F0F0F"/>
              </a:solidFill>
              <a:latin typeface="SegoeUI"/>
            </a:endParaRPr>
          </a:p>
          <a:p>
            <a:pPr marR="0" lvl="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- Elenco Richieste di Autorizzazione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: </a:t>
            </a:r>
          </a:p>
          <a:p>
            <a:pPr marL="742950" lvl="1" indent="-285750" defTabSz="1219170">
              <a:lnSpc>
                <a:spcPct val="114000"/>
              </a:lnSpc>
              <a:spcBef>
                <a:spcPts val="600"/>
              </a:spcBef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F0F0F"/>
                </a:solidFill>
                <a:latin typeface="SegoeUI"/>
              </a:rPr>
              <a:t>lista completa delle autorizzazioni richieste, con informazioni su data inserimento, data chiusura, tipologia e descrizione della richiesta, stato della richiesta.</a:t>
            </a:r>
          </a:p>
          <a:p>
            <a:pPr marR="0" lvl="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- Autorizzazioni in Prevendita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:</a:t>
            </a:r>
          </a:p>
          <a:p>
            <a:pPr marL="742950" lvl="1" indent="-285750" defTabSz="1219170">
              <a:lnSpc>
                <a:spcPct val="114000"/>
              </a:lnSpc>
              <a:spcBef>
                <a:spcPts val="600"/>
              </a:spcBef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F0F0F"/>
                </a:solidFill>
                <a:latin typeface="SegoeUI"/>
              </a:rPr>
              <a:t>elenco delle autorizzazioni in stato «prevendita» che richiedono il completamento dell'acquisto;</a:t>
            </a:r>
          </a:p>
          <a:p>
            <a:pPr marL="742950" lvl="1" indent="-285750" defTabSz="1219170">
              <a:lnSpc>
                <a:spcPct val="114000"/>
              </a:lnSpc>
              <a:spcBef>
                <a:spcPts val="600"/>
              </a:spcBef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p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ossibilità di selezionare le autorizzazioni in prevendita e procedere all'acquisto dei prodotti selezionati.</a:t>
            </a:r>
          </a:p>
          <a:p>
            <a:pPr marR="0" lvl="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- Autorizzazioni Acquistate:</a:t>
            </a:r>
            <a:endParaRPr lang="it-IT" sz="1400" dirty="0">
              <a:solidFill>
                <a:srgbClr val="0F0F0F"/>
              </a:solidFill>
              <a:latin typeface="SegoeUI"/>
            </a:endParaRPr>
          </a:p>
          <a:p>
            <a:pPr marL="742950" lvl="1" indent="-285750" defTabSz="1219170">
              <a:lnSpc>
                <a:spcPct val="114000"/>
              </a:lnSpc>
              <a:spcBef>
                <a:spcPts val="600"/>
              </a:spcBef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F0F0F"/>
                </a:solidFill>
                <a:latin typeface="SegoeUI"/>
              </a:rPr>
              <a:t>lista completa delle autorizzazioni acquistate, con informazioni relative a tipologia permesso, targa veicolo, data emissione, data di scadenza;</a:t>
            </a:r>
          </a:p>
          <a:p>
            <a:pPr marL="742950" lvl="1" indent="-285750" defTabSz="1219170">
              <a:lnSpc>
                <a:spcPct val="114000"/>
              </a:lnSpc>
              <a:spcBef>
                <a:spcPts val="600"/>
              </a:spcBef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o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pzione dettagli: per entrare nella scheda di dettaglio dell’autorizzazione.</a:t>
            </a:r>
          </a:p>
          <a:p>
            <a:endParaRPr lang="it-IT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A30C3F34-A873-4455-661D-4DBE4C554A5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11F387-41E8-CBD2-4FD0-4085C8B70E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C79475-63D7-9604-9AAE-8D8F249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INES Cloud </a:t>
            </a:r>
            <a:r>
              <a:rPr lang="it-IT" b="0" dirty="0"/>
              <a:t>/ Front-end web: Gestione Autorizzazioni Servizi Disponibili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10BE69F-E2D7-0F6C-DCE6-C94529938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C043E86-F5B4-5481-3CE3-166AC8B6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805" y="1322785"/>
            <a:ext cx="5340803" cy="4626495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1B828160-3B1D-4014-A215-C1027F995DF7}"/>
              </a:ext>
            </a:extLst>
          </p:cNvPr>
          <p:cNvSpPr/>
          <p:nvPr/>
        </p:nvSpPr>
        <p:spPr>
          <a:xfrm>
            <a:off x="7464152" y="1484784"/>
            <a:ext cx="870857" cy="41346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AABEA25-918C-47BD-3D71-4DE2798476A2}"/>
              </a:ext>
            </a:extLst>
          </p:cNvPr>
          <p:cNvSpPr/>
          <p:nvPr/>
        </p:nvSpPr>
        <p:spPr>
          <a:xfrm>
            <a:off x="6168008" y="2492896"/>
            <a:ext cx="1184731" cy="25199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D022A35-44A4-C99D-B0D5-7714D4E10918}"/>
              </a:ext>
            </a:extLst>
          </p:cNvPr>
          <p:cNvSpPr/>
          <p:nvPr/>
        </p:nvSpPr>
        <p:spPr>
          <a:xfrm>
            <a:off x="10920535" y="3284983"/>
            <a:ext cx="576563" cy="27356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84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41FF5E34-6149-2A8D-19CB-4DC812363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sz="1400" dirty="0">
                <a:solidFill>
                  <a:srgbClr val="0F0F0F"/>
                </a:solidFill>
                <a:latin typeface="SegoeUI"/>
              </a:rPr>
              <a:t>Le Strutture Ricettive avranno a disposizione l’apposita sezione «</a:t>
            </a:r>
            <a:r>
              <a:rPr lang="it-IT" sz="1400" b="1" dirty="0">
                <a:solidFill>
                  <a:srgbClr val="0F0F0F"/>
                </a:solidFill>
                <a:latin typeface="SegoeUI"/>
              </a:rPr>
              <a:t>Servizi Hotel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» da cui richiedere il rilascio dei permessi ZTL. Potranno usufruire dei servizi online seguendo </a:t>
            </a:r>
            <a:r>
              <a:rPr lang="it-IT" dirty="0">
                <a:solidFill>
                  <a:srgbClr val="0F0F0F"/>
                </a:solidFill>
                <a:latin typeface="SegoeUI"/>
              </a:rPr>
              <a:t>questi step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:</a:t>
            </a:r>
          </a:p>
          <a:p>
            <a:pPr marL="285750" marR="0" lvl="0" indent="-28575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Accesso su piattaforma: 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effettuare il login e accedere alla sezione </a:t>
            </a:r>
            <a:r>
              <a:rPr lang="it-IT" dirty="0">
                <a:solidFill>
                  <a:srgbClr val="0F0F0F"/>
                </a:solidFill>
                <a:latin typeface="SegoeUI"/>
              </a:rPr>
              <a:t>«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Servizi Hotel».</a:t>
            </a:r>
            <a:endParaRPr lang="it-IT" sz="1400" b="1" dirty="0">
              <a:solidFill>
                <a:srgbClr val="0F0F0F"/>
              </a:solidFill>
              <a:latin typeface="SegoeUI"/>
            </a:endParaRPr>
          </a:p>
          <a:p>
            <a:pPr marL="285750" indent="-285750" defTabSz="1219170">
              <a:lnSpc>
                <a:spcPct val="114000"/>
              </a:lnSpc>
              <a:spcBef>
                <a:spcPts val="600"/>
              </a:spcBef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Associazione Permesso ZTL: 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selezionare «Rilascio Permessi Strutture Ricettive» dal menu a tendina.</a:t>
            </a:r>
            <a:endParaRPr lang="it-IT" sz="1400" b="1" dirty="0">
              <a:solidFill>
                <a:srgbClr val="0F0F0F"/>
              </a:solidFill>
              <a:latin typeface="SegoeUI"/>
            </a:endParaRPr>
          </a:p>
          <a:p>
            <a:pPr marL="285750" indent="-285750" defTabSz="1219170">
              <a:lnSpc>
                <a:spcPct val="114000"/>
              </a:lnSpc>
              <a:spcBef>
                <a:spcPts val="600"/>
              </a:spcBef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Form di compilazione: 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inserire i dati richiesti da sistema come</a:t>
            </a:r>
            <a:r>
              <a:rPr lang="it-IT" dirty="0">
                <a:solidFill>
                  <a:srgbClr val="0F0F0F"/>
                </a:solidFill>
                <a:latin typeface="SegoeUI"/>
              </a:rPr>
              <a:t> d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ata e ora di inizio e fine validità permesso, targa del veicolo.</a:t>
            </a:r>
          </a:p>
          <a:p>
            <a:pPr marL="285750" marR="0" lvl="0" indent="-28575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Allega documentazione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: allegare il libretto del veicolo per cui si sta richiedendo il permesso.</a:t>
            </a:r>
          </a:p>
          <a:p>
            <a:pPr marL="285750" marR="0" lvl="0" indent="-285750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Invio della richiesta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: dopo aver inserito i dati e allegato la documentazione necessaria, inviare la richiesta di associazione del permesso all’Amministrazione comunale.</a:t>
            </a:r>
            <a:endParaRPr lang="it-IT" dirty="0"/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50DA2583-8BC7-3EE3-CA19-EACEFDEEAE7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11F387-41E8-CBD2-4FD0-4085C8B70E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C79475-63D7-9604-9AAE-8D8F249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INES Cloud </a:t>
            </a:r>
            <a:r>
              <a:rPr lang="it-IT" b="0" dirty="0"/>
              <a:t>/ Front-end web Strutture Ricettive: «Rilascio Permessi ZTL»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10BE69F-E2D7-0F6C-DCE6-C94529938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B4A229-042D-7F37-7E75-EE7434780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322786"/>
            <a:ext cx="5328592" cy="459105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ABE48CA7-52E9-28BC-0A5D-1F588AA1E761}"/>
              </a:ext>
            </a:extLst>
          </p:cNvPr>
          <p:cNvSpPr/>
          <p:nvPr/>
        </p:nvSpPr>
        <p:spPr>
          <a:xfrm>
            <a:off x="8040216" y="1412776"/>
            <a:ext cx="1079502" cy="39979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D5080C7-11B6-850C-121D-3B2F69A5BEFE}"/>
              </a:ext>
            </a:extLst>
          </p:cNvPr>
          <p:cNvSpPr/>
          <p:nvPr/>
        </p:nvSpPr>
        <p:spPr>
          <a:xfrm>
            <a:off x="6213102" y="2204864"/>
            <a:ext cx="1333500" cy="36087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7807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11C10CA-91F5-E81B-A332-9541423F8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l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I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 servizi a disposizione dell’Albergatore su «Area Riservata Utente»:</a:t>
            </a:r>
          </a:p>
          <a:p>
            <a:pPr marR="0" lvl="0" algn="l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- Elenco Permessi Rilasciati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: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elenco completo dei permessi rilasciati alla sua struttura.</a:t>
            </a:r>
          </a:p>
          <a:p>
            <a:pPr marR="0" lvl="0" algn="l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- Informazioni sui Permessi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: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Il sistema mostra l'elenco dei permessi con dettagli quali: data di inserimento del permesso, data di inizio e fine dell'associazione del permesso, data e ora di fine validità, ID del TAG di associazione.</a:t>
            </a:r>
          </a:p>
          <a:p>
            <a:pPr marR="0" lvl="0" algn="l" defTabSz="121917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FF7300"/>
              </a:buClr>
              <a:buSzPct val="100000"/>
              <a:tabLst/>
              <a:defRPr/>
            </a:pPr>
            <a:r>
              <a:rPr lang="it-IT" sz="1400" b="1" dirty="0">
                <a:solidFill>
                  <a:srgbClr val="0F0F0F"/>
                </a:solidFill>
                <a:latin typeface="SegoeUI"/>
              </a:rPr>
              <a:t>- Dettagli del Permesso</a:t>
            </a:r>
            <a:r>
              <a:rPr lang="it-IT" sz="1400" dirty="0">
                <a:solidFill>
                  <a:srgbClr val="0F0F0F"/>
                </a:solidFill>
                <a:latin typeface="SegoeUI"/>
              </a:rPr>
              <a:t>:</a:t>
            </a:r>
          </a:p>
          <a:p>
            <a:pPr marL="571500" lvl="1">
              <a:lnSpc>
                <a:spcPct val="114000"/>
              </a:lnSpc>
              <a:buClr>
                <a:srgbClr val="FF73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F0F0F"/>
                </a:solidFill>
                <a:latin typeface="SegoeUI"/>
              </a:rPr>
              <a:t>Cliccando su «Visualizza permesso», l'albergatore può accedere alla scheda del permesso e consultare tutte le informazioni di dettaglio.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CA73379-C06E-D172-0C0F-C1C70D28AB5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11F387-41E8-CBD2-4FD0-4085C8B70E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BF7C3C-24CC-6140-8A22-738C44F1CFEB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C79475-63D7-9604-9AAE-8D8F249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INES Cloud </a:t>
            </a:r>
            <a:r>
              <a:rPr lang="it-IT" b="0" dirty="0"/>
              <a:t>/ Front-end web Strutture Ricettive: «Permessi Rilasciati»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10BE69F-E2D7-0F6C-DCE6-C94529938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50" dirty="0"/>
              <a:t>MUNICIPIA </a:t>
            </a:r>
            <a:r>
              <a:rPr lang="it-IT" sz="1050" b="0" dirty="0"/>
              <a:t>/ LA SOLUZIONE PER IL COMUNE DI OTRANTO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9B46AB8-1E46-78CA-DACB-26E99A0BC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319299"/>
            <a:ext cx="5278140" cy="4591050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AFFAC41B-871B-4935-D2C7-FA3FF59DCF32}"/>
              </a:ext>
            </a:extLst>
          </p:cNvPr>
          <p:cNvSpPr/>
          <p:nvPr/>
        </p:nvSpPr>
        <p:spPr>
          <a:xfrm>
            <a:off x="10256787" y="4365104"/>
            <a:ext cx="1328841" cy="28419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ADE9AEF-87AC-B979-975A-7419E20EF670}"/>
              </a:ext>
            </a:extLst>
          </p:cNvPr>
          <p:cNvSpPr/>
          <p:nvPr/>
        </p:nvSpPr>
        <p:spPr>
          <a:xfrm>
            <a:off x="6196553" y="2204864"/>
            <a:ext cx="1530700" cy="42017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8CECABB-5747-ECFD-220A-170892E6F365}"/>
              </a:ext>
            </a:extLst>
          </p:cNvPr>
          <p:cNvSpPr/>
          <p:nvPr/>
        </p:nvSpPr>
        <p:spPr>
          <a:xfrm>
            <a:off x="7968208" y="1412776"/>
            <a:ext cx="1028700" cy="43295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5975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1.31"/>
  <p:tag name="AS_TITLE" val="Aspose.Slides for Java"/>
  <p:tag name="AS_VERSION" val="2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heme/theme1.xml><?xml version="1.0" encoding="utf-8"?>
<a:theme xmlns:a="http://schemas.openxmlformats.org/drawingml/2006/main" name="Eng 2020 / Corporate / Covers">
  <a:themeElements>
    <a:clrScheme name="Augmented City">
      <a:dk1>
        <a:srgbClr val="000000"/>
      </a:dk1>
      <a:lt1>
        <a:srgbClr val="FFFFFF"/>
      </a:lt1>
      <a:dk2>
        <a:srgbClr val="002F53"/>
      </a:dk2>
      <a:lt2>
        <a:srgbClr val="E3E9ED"/>
      </a:lt2>
      <a:accent1>
        <a:srgbClr val="FF7300"/>
      </a:accent1>
      <a:accent2>
        <a:srgbClr val="2469B1"/>
      </a:accent2>
      <a:accent3>
        <a:srgbClr val="002F53"/>
      </a:accent3>
      <a:accent4>
        <a:srgbClr val="DE9800"/>
      </a:accent4>
      <a:accent5>
        <a:srgbClr val="C70048"/>
      </a:accent5>
      <a:accent6>
        <a:srgbClr val="8495A8"/>
      </a:accent6>
      <a:hlink>
        <a:srgbClr val="1CB9E0"/>
      </a:hlink>
      <a:folHlink>
        <a:srgbClr val="1CB9E0"/>
      </a:folHlink>
    </a:clrScheme>
    <a:fontScheme name="Arial Black-Arial">
      <a:majorFont>
        <a:latin typeface="Arial Black" panose="020B0A04020102020204"/>
        <a:ea typeface="Arial" pitchFamily="34" charset="0"/>
        <a:cs typeface="Arial" pitchFamily="34" charset="0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itchFamily="34" charset="0"/>
        <a:ea typeface="Arial" pitchFamily="34" charset="0"/>
        <a:cs typeface="Arial" pitchFamily="34" charset="0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-template-2020-v3-finance" id="{69B295BD-BB5E-6245-BE4F-A5828088D17B}" vid="{9E9401E5-5918-AB4D-97A9-39F32D08FB41}"/>
    </a:ext>
  </a:extLst>
</a:theme>
</file>

<file path=ppt/theme/theme2.xml><?xml version="1.0" encoding="utf-8"?>
<a:theme xmlns:a="http://schemas.openxmlformats.org/drawingml/2006/main" name="Eng 2020 / Corporate">
  <a:themeElements>
    <a:clrScheme name="Augmented City">
      <a:dk1>
        <a:srgbClr val="000000"/>
      </a:dk1>
      <a:lt1>
        <a:srgbClr val="FFFFFF"/>
      </a:lt1>
      <a:dk2>
        <a:srgbClr val="002F53"/>
      </a:dk2>
      <a:lt2>
        <a:srgbClr val="E3E9ED"/>
      </a:lt2>
      <a:accent1>
        <a:srgbClr val="FF7300"/>
      </a:accent1>
      <a:accent2>
        <a:srgbClr val="2469B1"/>
      </a:accent2>
      <a:accent3>
        <a:srgbClr val="002F53"/>
      </a:accent3>
      <a:accent4>
        <a:srgbClr val="DE9800"/>
      </a:accent4>
      <a:accent5>
        <a:srgbClr val="C70048"/>
      </a:accent5>
      <a:accent6>
        <a:srgbClr val="8495A8"/>
      </a:accent6>
      <a:hlink>
        <a:srgbClr val="1CB9E0"/>
      </a:hlink>
      <a:folHlink>
        <a:srgbClr val="1CB9E0"/>
      </a:folHlink>
    </a:clrScheme>
    <a:fontScheme name="Arial Black-Arial">
      <a:majorFont>
        <a:latin typeface="Arial Black" panose="020B0A04020102020204"/>
        <a:ea typeface="Arial" pitchFamily="34" charset="0"/>
        <a:cs typeface="Arial" pitchFamily="34" charset="0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itchFamily="34" charset="0"/>
        <a:ea typeface="Arial" pitchFamily="34" charset="0"/>
        <a:cs typeface="Arial" pitchFamily="34" charset="0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-template-2020-v3-finance" id="{69B295BD-BB5E-6245-BE4F-A5828088D17B}" vid="{9E9401E5-5918-AB4D-97A9-39F32D08FB41}"/>
    </a:ext>
  </a:extLst>
</a:theme>
</file>

<file path=ppt/theme/theme3.xml><?xml version="1.0" encoding="utf-8"?>
<a:theme xmlns:a="http://schemas.openxmlformats.org/drawingml/2006/main" name="Eng 2020 / Corporate / Covers">
  <a:themeElements>
    <a:clrScheme name="Augmented City">
      <a:dk1>
        <a:srgbClr val="000000"/>
      </a:dk1>
      <a:lt1>
        <a:srgbClr val="FFFFFF"/>
      </a:lt1>
      <a:dk2>
        <a:srgbClr val="002F53"/>
      </a:dk2>
      <a:lt2>
        <a:srgbClr val="E3E9ED"/>
      </a:lt2>
      <a:accent1>
        <a:srgbClr val="FF7300"/>
      </a:accent1>
      <a:accent2>
        <a:srgbClr val="2469B1"/>
      </a:accent2>
      <a:accent3>
        <a:srgbClr val="002F53"/>
      </a:accent3>
      <a:accent4>
        <a:srgbClr val="DE9800"/>
      </a:accent4>
      <a:accent5>
        <a:srgbClr val="C70048"/>
      </a:accent5>
      <a:accent6>
        <a:srgbClr val="8495A8"/>
      </a:accent6>
      <a:hlink>
        <a:srgbClr val="1CB9E0"/>
      </a:hlink>
      <a:folHlink>
        <a:srgbClr val="1CB9E0"/>
      </a:folHlink>
    </a:clrScheme>
    <a:fontScheme name="Arial Black-Arial">
      <a:majorFont>
        <a:latin typeface="Arial Black" panose="020B0A04020102020204"/>
        <a:ea typeface="Arial" pitchFamily="34" charset="0"/>
        <a:cs typeface="Arial" pitchFamily="34" charset="0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itchFamily="34" charset="0"/>
        <a:ea typeface="Arial" pitchFamily="34" charset="0"/>
        <a:cs typeface="Arial" pitchFamily="34" charset="0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-template-2020-v3-finance" id="{69B295BD-BB5E-6245-BE4F-A5828088D17B}" vid="{9E9401E5-5918-AB4D-97A9-39F32D08FB41}"/>
    </a:ext>
  </a:extLst>
</a:theme>
</file>

<file path=ppt/theme/theme4.xml><?xml version="1.0" encoding="utf-8"?>
<a:theme xmlns:a="http://schemas.openxmlformats.org/drawingml/2006/main" name="Eng 2020 / Corporate / Covers">
  <a:themeElements>
    <a:clrScheme name="Augmented City">
      <a:dk1>
        <a:srgbClr val="000000"/>
      </a:dk1>
      <a:lt1>
        <a:srgbClr val="FFFFFF"/>
      </a:lt1>
      <a:dk2>
        <a:srgbClr val="002F53"/>
      </a:dk2>
      <a:lt2>
        <a:srgbClr val="E3E9ED"/>
      </a:lt2>
      <a:accent1>
        <a:srgbClr val="FF7300"/>
      </a:accent1>
      <a:accent2>
        <a:srgbClr val="2469B1"/>
      </a:accent2>
      <a:accent3>
        <a:srgbClr val="002F53"/>
      </a:accent3>
      <a:accent4>
        <a:srgbClr val="DE9800"/>
      </a:accent4>
      <a:accent5>
        <a:srgbClr val="C70048"/>
      </a:accent5>
      <a:accent6>
        <a:srgbClr val="8495A8"/>
      </a:accent6>
      <a:hlink>
        <a:srgbClr val="1CB9E0"/>
      </a:hlink>
      <a:folHlink>
        <a:srgbClr val="1CB9E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-template-2020-v3-finance" id="{69B295BD-BB5E-6245-BE4F-A5828088D17B}" vid="{9E9401E5-5918-AB4D-97A9-39F32D08FB41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 pitchFamily="34" charset="0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1715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7" baseType="lpstr">
      <vt:lpstr>.Lucida Grande UI Regular</vt:lpstr>
      <vt:lpstr>Arial</vt:lpstr>
      <vt:lpstr>Calibri</vt:lpstr>
      <vt:lpstr>Font di sistema regolare</vt:lpstr>
      <vt:lpstr>Segoe UI</vt:lpstr>
      <vt:lpstr>SegoeUI</vt:lpstr>
      <vt:lpstr>Söhne</vt:lpstr>
      <vt:lpstr>Symbol</vt:lpstr>
      <vt:lpstr>Wingdings</vt:lpstr>
      <vt:lpstr>Eng 2020 / Corporate / Covers</vt:lpstr>
      <vt:lpstr>Eng 2020 / Corporate</vt:lpstr>
      <vt:lpstr>Eng 2020 / Corporate / Covers</vt:lpstr>
      <vt:lpstr>Eng 2020 / Corporate / Covers</vt:lpstr>
      <vt:lpstr>La soluzione Municipia  per il Comune di Otranto</vt:lpstr>
      <vt:lpstr>Un servizio pubblico digitale</vt:lpstr>
      <vt:lpstr>INES Cloud / Funzionalità</vt:lpstr>
      <vt:lpstr>INES Cloud / Front-end web per utenti finali: sportello online</vt:lpstr>
      <vt:lpstr>INES Cloud / Front-end web per utenti finali: Homepage Area Riservata Utenti </vt:lpstr>
      <vt:lpstr>INES Cloud / Front-end web: Accesso ai servizi online e Richiesta Autorizzazioni</vt:lpstr>
      <vt:lpstr>INES Cloud / Front-end web: Gestione Autorizzazioni Servizi Disponibili</vt:lpstr>
      <vt:lpstr>INES Cloud / Front-end web Strutture Ricettive: «Rilascio Permessi ZTL»</vt:lpstr>
      <vt:lpstr>INES Cloud / Front-end web Strutture Ricettive: «Permessi Rilasciati»</vt:lpstr>
      <vt:lpstr>INES Cloud / TAP&amp;PARK: mobile app iOS e Android per il pagamento della sosta</vt:lpstr>
      <vt:lpstr>Portale Multiservizi / Front-end web per Richiesta Passi Carrabili</vt:lpstr>
      <vt:lpstr>Portale Multiservizi / Accesso e richiesta permessi Passi Carrabili</vt:lpstr>
      <vt:lpstr>Portale Multiservizi / Form di compilazione e invio dell’istanza di richiesta Passo Carrabile</vt:lpstr>
      <vt:lpstr>Grazie.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soluzione Municipia per il Comune di Otranto</dc:title>
  <dc:creator>Ylenia Buccitti</dc:creator>
  <cp:lastModifiedBy>Ylenia Buccitti</cp:lastModifiedBy>
  <cp:revision>15</cp:revision>
  <cp:lastPrinted>2023-11-14T15:16:26Z</cp:lastPrinted>
  <dcterms:created xsi:type="dcterms:W3CDTF">2023-11-14T14:16:26Z</dcterms:created>
  <dcterms:modified xsi:type="dcterms:W3CDTF">2023-11-20T11:47:03Z</dcterms:modified>
</cp:coreProperties>
</file>